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4CDE-C454-45CD-994A-B288AAB98B9C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076DC-0A63-4A65-B16D-F0D5DE56B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4CDE-C454-45CD-994A-B288AAB98B9C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076DC-0A63-4A65-B16D-F0D5DE56B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4CDE-C454-45CD-994A-B288AAB98B9C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076DC-0A63-4A65-B16D-F0D5DE56B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4CDE-C454-45CD-994A-B288AAB98B9C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076DC-0A63-4A65-B16D-F0D5DE56B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4CDE-C454-45CD-994A-B288AAB98B9C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076DC-0A63-4A65-B16D-F0D5DE56B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4CDE-C454-45CD-994A-B288AAB98B9C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076DC-0A63-4A65-B16D-F0D5DE56B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4CDE-C454-45CD-994A-B288AAB98B9C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076DC-0A63-4A65-B16D-F0D5DE56B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4CDE-C454-45CD-994A-B288AAB98B9C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076DC-0A63-4A65-B16D-F0D5DE56B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4CDE-C454-45CD-994A-B288AAB98B9C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076DC-0A63-4A65-B16D-F0D5DE56B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4CDE-C454-45CD-994A-B288AAB98B9C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076DC-0A63-4A65-B16D-F0D5DE56B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4CDE-C454-45CD-994A-B288AAB98B9C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076DC-0A63-4A65-B16D-F0D5DE56B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B4CDE-C454-45CD-994A-B288AAB98B9C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076DC-0A63-4A65-B16D-F0D5DE56BC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mean?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“What upon earth is the matter with the American people?...The national edifice is on fire.  Every man who can carry a bucket of water…is wanted…[Yet government leaders] refuse to receive the very class of men which that a deeper interest in the defeat and humiliation of the rebels than all others….Such is the pride, the stupid prejudice and folly that rules the hour.”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http://narademo.umiacs.umd.edu/cgi-bin/isadg/getfile.pl?file=/nara-umiacs/home/images.umiacs/nara-cd/28/5,28-0429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609600"/>
            <a:ext cx="2962275" cy="5029201"/>
          </a:xfrm>
          <a:prstGeom prst="rect">
            <a:avLst/>
          </a:prstGeom>
          <a:noFill/>
        </p:spPr>
      </p:pic>
      <p:pic>
        <p:nvPicPr>
          <p:cNvPr id="10244" name="Picture 4" descr="http://www.pslweb.org/liberationnews/assets/images/content/william-h-carney-54th-massachusett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57200"/>
            <a:ext cx="3733800" cy="56255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Bull Run/</a:t>
            </a:r>
            <a:r>
              <a:rPr lang="en-US" dirty="0" err="1" smtClean="0"/>
              <a:t>Manasses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North – McClellan</a:t>
            </a:r>
          </a:p>
          <a:p>
            <a:r>
              <a:rPr lang="en-US" dirty="0" smtClean="0"/>
              <a:t>South – Beauregard</a:t>
            </a:r>
          </a:p>
          <a:p>
            <a:r>
              <a:rPr lang="en-US" dirty="0" smtClean="0"/>
              <a:t>Hoping for quick end to conflict</a:t>
            </a:r>
          </a:p>
          <a:p>
            <a:r>
              <a:rPr lang="en-US" dirty="0" smtClean="0"/>
              <a:t>Neither side prepared</a:t>
            </a:r>
          </a:p>
          <a:p>
            <a:r>
              <a:rPr lang="en-US" dirty="0" smtClean="0"/>
              <a:t>RR town</a:t>
            </a:r>
          </a:p>
          <a:p>
            <a:r>
              <a:rPr lang="en-US" dirty="0" smtClean="0"/>
              <a:t>South brings in fresh troops</a:t>
            </a:r>
          </a:p>
          <a:p>
            <a:r>
              <a:rPr lang="en-US" dirty="0" smtClean="0"/>
              <a:t>North retreats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britishbattles.com/abes/1861/bull-run/battle-of-first-bull-run-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355" y="2057400"/>
            <a:ext cx="47625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35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Antietam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Lee (South) decides to invade the North</a:t>
            </a:r>
          </a:p>
          <a:p>
            <a:r>
              <a:rPr lang="en-US" dirty="0" smtClean="0"/>
              <a:t>If they can win this battle, they might be able to end the war</a:t>
            </a:r>
          </a:p>
          <a:p>
            <a:r>
              <a:rPr lang="en-US" dirty="0" smtClean="0"/>
              <a:t>McClellan (North) finds Lee’s orders wrapped around cigars. </a:t>
            </a:r>
          </a:p>
          <a:p>
            <a:r>
              <a:rPr lang="en-US" dirty="0" smtClean="0"/>
              <a:t>Waits to attack</a:t>
            </a:r>
          </a:p>
          <a:p>
            <a:r>
              <a:rPr lang="en-US" dirty="0" smtClean="0"/>
              <a:t>Bloodiest day of Civil War and American History </a:t>
            </a:r>
          </a:p>
          <a:p>
            <a:r>
              <a:rPr lang="en-US" dirty="0" smtClean="0"/>
              <a:t>North wins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pic>
        <p:nvPicPr>
          <p:cNvPr id="15362" name="Picture 2" descr="http://baltimoreorgan.com/organ/images/stories/aa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7764" y="1828800"/>
            <a:ext cx="4575735" cy="3733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Emancipation Proclamation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Antietam gives Lincoln the courage to issue E.P.</a:t>
            </a:r>
          </a:p>
          <a:p>
            <a:r>
              <a:rPr lang="en-US" dirty="0" smtClean="0"/>
              <a:t>North changes reason for fighting: end slavery!</a:t>
            </a:r>
          </a:p>
          <a:p>
            <a:r>
              <a:rPr lang="en-US" dirty="0" smtClean="0"/>
              <a:t>Jan. 1, 1863 Lincoln frees the slaves in South</a:t>
            </a:r>
          </a:p>
          <a:p>
            <a:r>
              <a:rPr lang="en-US" dirty="0" smtClean="0"/>
              <a:t>Now slaves try even harder to escape</a:t>
            </a:r>
          </a:p>
          <a:p>
            <a:r>
              <a:rPr lang="en-US" dirty="0" smtClean="0"/>
              <a:t>North allows some blacks to fight:  Massachusetts 54</a:t>
            </a:r>
            <a:r>
              <a:rPr lang="en-US" baseline="30000" dirty="0" smtClean="0"/>
              <a:t>th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16386" name="Picture 2" descr="http://t2.gstatic.com/images?q=tbn:ANd9GcRLtGylJ_Xo9HacN-lQFAz9yUz_1dNyfE3wShr4zxe8_xZ5sE9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4480557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5209</TotalTime>
  <Words>206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What does it mean? </vt:lpstr>
      <vt:lpstr>PowerPoint Presentation</vt:lpstr>
      <vt:lpstr>Battle of Bull Run/Manasses</vt:lpstr>
      <vt:lpstr>Battle of Antietam</vt:lpstr>
      <vt:lpstr>Emancipation Proclamation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it mean? </dc:title>
  <dc:creator>rebecca.simmons</dc:creator>
  <cp:lastModifiedBy>rebecca.simmons</cp:lastModifiedBy>
  <cp:revision>4</cp:revision>
  <dcterms:created xsi:type="dcterms:W3CDTF">2011-12-14T14:43:44Z</dcterms:created>
  <dcterms:modified xsi:type="dcterms:W3CDTF">2013-12-12T20:40:51Z</dcterms:modified>
</cp:coreProperties>
</file>