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03B520A-3A09-43AD-A360-63DD3365AE8D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9C6D7EB-D35C-45E0-8EA5-DAEC72A245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.gettysburgdaily.com/imgs/OakRidge070210/pano_ths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Recreate Battlefield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Seminary Ridge</a:t>
            </a:r>
          </a:p>
          <a:p>
            <a:r>
              <a:rPr lang="en-US" dirty="0" smtClean="0"/>
              <a:t>Cemetery Ridge</a:t>
            </a:r>
          </a:p>
          <a:p>
            <a:r>
              <a:rPr lang="en-US" dirty="0" smtClean="0"/>
              <a:t>Little Round Top</a:t>
            </a:r>
          </a:p>
          <a:p>
            <a:r>
              <a:rPr lang="en-US" dirty="0" smtClean="0"/>
              <a:t>Culp’s Hill</a:t>
            </a:r>
          </a:p>
          <a:p>
            <a:r>
              <a:rPr lang="en-US" dirty="0" smtClean="0"/>
              <a:t>Cemetery Hill</a:t>
            </a:r>
          </a:p>
          <a:p>
            <a:r>
              <a:rPr lang="en-US" dirty="0" smtClean="0"/>
              <a:t>Peach Orchard</a:t>
            </a:r>
          </a:p>
          <a:p>
            <a:r>
              <a:rPr lang="en-US" dirty="0" smtClean="0"/>
              <a:t>City of Gettysburg</a:t>
            </a:r>
          </a:p>
          <a:p>
            <a:endParaRPr lang="en-US" dirty="0"/>
          </a:p>
        </p:txBody>
      </p:sp>
      <p:pic>
        <p:nvPicPr>
          <p:cNvPr id="6" name="Picture 2" descr="http://upload.wikimedia.org/wikipedia/commons/thumb/e/e5/Map_of_Gettysburg_Battlefield.png/700px-Map_of_Gettysburg_Battlefie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4782"/>
            <a:ext cx="4743450" cy="502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71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Gettysburg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the Gettysburg Address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June1863</a:t>
            </a:r>
          </a:p>
          <a:p>
            <a:r>
              <a:rPr lang="en-US" dirty="0" smtClean="0"/>
              <a:t>Low point in the war for Union</a:t>
            </a:r>
          </a:p>
          <a:p>
            <a:r>
              <a:rPr lang="en-US" dirty="0" smtClean="0"/>
              <a:t>Rumors Lincoln will resign</a:t>
            </a:r>
          </a:p>
          <a:p>
            <a:r>
              <a:rPr lang="en-US" dirty="0" smtClean="0"/>
              <a:t>Union blockade/South lacking resources</a:t>
            </a:r>
          </a:p>
          <a:p>
            <a:r>
              <a:rPr lang="en-US" dirty="0" smtClean="0"/>
              <a:t>South looks to North for supplies and victory to end war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39938" name="Picture 2" descr="http://polyticks.com/Hole/Cyber/rr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4724400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: Day 1 (July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Confederates looking for shoes</a:t>
            </a:r>
            <a:r>
              <a:rPr lang="en-US" dirty="0" smtClean="0">
                <a:sym typeface="Wingdings" pitchFamily="2" charset="2"/>
              </a:rPr>
              <a:t> fight erupts (led by Lee)</a:t>
            </a:r>
          </a:p>
          <a:p>
            <a:r>
              <a:rPr lang="en-US" dirty="0" smtClean="0">
                <a:sym typeface="Wingdings" pitchFamily="2" charset="2"/>
              </a:rPr>
              <a:t>3 days long</a:t>
            </a:r>
          </a:p>
          <a:p>
            <a:r>
              <a:rPr lang="en-US" dirty="0" smtClean="0">
                <a:sym typeface="Wingdings" pitchFamily="2" charset="2"/>
              </a:rPr>
              <a:t>“Greatest Battle ever fought in North America” </a:t>
            </a:r>
          </a:p>
          <a:p>
            <a:r>
              <a:rPr lang="en-US" dirty="0" smtClean="0">
                <a:sym typeface="Wingdings" pitchFamily="2" charset="2"/>
              </a:rPr>
              <a:t>Fought on a series of hills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i.gettysburgdaily.com/imgs/OakRidge070210/pano_t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86" y="2590800"/>
            <a:ext cx="9062986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cont: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Union line stretches from Culp’s Hill to Cemetery Ridge to Little Round Top</a:t>
            </a:r>
          </a:p>
          <a:p>
            <a:r>
              <a:rPr lang="en-US" dirty="0" smtClean="0"/>
              <a:t>Confederates along Seminary Ridge</a:t>
            </a:r>
          </a:p>
          <a:p>
            <a:r>
              <a:rPr lang="en-US" dirty="0" smtClean="0"/>
              <a:t>Union has high ground</a:t>
            </a:r>
          </a:p>
          <a:p>
            <a:r>
              <a:rPr lang="en-US" dirty="0" smtClean="0"/>
              <a:t>Fight all day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upload.wikimedia.org/wikipedia/commons/thumb/e/e5/Map_of_Gettysburg_Battlefield.png/700px-Map_of_Gettysburg_Battlefiel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4743450" cy="502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Lee orders attack at Little Round Top</a:t>
            </a:r>
          </a:p>
          <a:p>
            <a:r>
              <a:rPr lang="en-US" dirty="0" smtClean="0"/>
              <a:t>Savage fighting erupts around Peach orchard, Devil’s Den and Little Round Top</a:t>
            </a:r>
          </a:p>
          <a:p>
            <a:r>
              <a:rPr lang="en-US" dirty="0" smtClean="0"/>
              <a:t>Union holds the hill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http://www.jamescgroves.com/cw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2972" y="2133600"/>
            <a:ext cx="4641028" cy="2904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(July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Lee begins artillery barrage</a:t>
            </a:r>
          </a:p>
          <a:p>
            <a:r>
              <a:rPr lang="en-US" dirty="0" smtClean="0"/>
              <a:t>Union stops fighting back, South assumes they are out of ammo</a:t>
            </a:r>
          </a:p>
          <a:p>
            <a:r>
              <a:rPr lang="en-US" dirty="0" smtClean="0"/>
              <a:t>Pickets charge</a:t>
            </a:r>
          </a:p>
          <a:p>
            <a:r>
              <a:rPr lang="en-US" dirty="0" smtClean="0"/>
              <a:t>Union resumes fighting</a:t>
            </a:r>
          </a:p>
          <a:p>
            <a:r>
              <a:rPr lang="en-US" dirty="0" smtClean="0"/>
              <a:t>Southern troops lose 1/3 of army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bradwarthen.com/wp-content/uploads/2011/04/Edwin_Forbes_Picketts_Ch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460" y="1752600"/>
            <a:ext cx="810314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Gettysburg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Given by Lincoln at memorial service</a:t>
            </a:r>
          </a:p>
          <a:p>
            <a:r>
              <a:rPr lang="en-US" dirty="0" smtClean="0"/>
              <a:t>Short, not liked by some</a:t>
            </a:r>
          </a:p>
          <a:p>
            <a:r>
              <a:rPr lang="en-US" dirty="0" smtClean="0"/>
              <a:t>Explained the reason for war</a:t>
            </a:r>
          </a:p>
          <a:p>
            <a:r>
              <a:rPr lang="en-US" dirty="0" smtClean="0"/>
              <a:t>Talked of a “new freedom” for all people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http://withfriendship.com/images/k/54668/gettysburg-battlefield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30400"/>
            <a:ext cx="4648200" cy="309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1234</TotalTime>
  <Words>207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Recreate Battlefield</vt:lpstr>
      <vt:lpstr>Gettysburg</vt:lpstr>
      <vt:lpstr>Set up</vt:lpstr>
      <vt:lpstr>The Battle : Day 1 (July 1) </vt:lpstr>
      <vt:lpstr>Day 1 cont: </vt:lpstr>
      <vt:lpstr>Day 2</vt:lpstr>
      <vt:lpstr>Day 3 (July 3) </vt:lpstr>
      <vt:lpstr>Gettysburg Address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Gettysburg</dc:title>
  <dc:creator>rebecca.simmons</dc:creator>
  <cp:lastModifiedBy>rebecca.simmons</cp:lastModifiedBy>
  <cp:revision>9</cp:revision>
  <dcterms:created xsi:type="dcterms:W3CDTF">2010-12-17T18:22:55Z</dcterms:created>
  <dcterms:modified xsi:type="dcterms:W3CDTF">2014-12-09T16:10:56Z</dcterms:modified>
</cp:coreProperties>
</file>