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68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AC449F-00D7-4E2D-BA08-A9F180C1D2C9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25ABC45-9623-4606-9063-C8E1FBD38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u7e8Cj1HluGtGM&amp;tbnid=_6LjrA-FfX5v9M:&amp;ved=0CAUQjRw&amp;url=http://kim.com.ph/p/apple-ipad-mini-wifi-64gb-white/&amp;ei=dluAUt29E4yurgHOioB4&amp;bvm=bv.56146854,d.aWc&amp;psig=AFQjCNFWr9oDdVUEKeDsz4LA2X4UZgFc9Q&amp;ust=138423010420953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source=images&amp;cd=&amp;cad=rja&amp;docid=SUC3qIRD6n6R1M&amp;tbnid=R8ZZvrgXPmGZDM:&amp;ved=0CAgQjRwwAA&amp;url=http://howtoforengineers.blogspot.com/2013/08/measuring-and-layout-part-iv-just-jig-it.html&amp;ei=3Pd_Uo-GHsiWyAGb0YHIAw&amp;psig=AFQjCNGqOJ4LuZgnqn-m-TufEvXIwF7Dqg&amp;ust=138420463654008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hyperlink" Target="http://www.google.com/url?sa=i&amp;rct=j&amp;q=&amp;esrc=s&amp;frm=1&amp;source=images&amp;cd=&amp;cad=rja&amp;docid=iBXR2PHSVTz8IM&amp;tbnid=7d44e2GAMNuF_M:&amp;ved=0CAUQjRw&amp;url=http://jayday.edublogs.org/2011/04/23/how-did-the-industrial-revolution-lead-to-change-in-america/&amp;ei=B_h_UrKzDebmyQGFzYH4DQ&amp;psig=AFQjCNFRL-Xj0UUtWKvxG9x2tcbEASc9Lw&amp;ust=13842046224317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QfN8cOuZlAZDHM&amp;tbnid=Aeej6s1bbsIAlM:&amp;ved=0CAUQjRw&amp;url=http://www.theintellectualdevotional.com/blog/2010/02/01/samuel-slater-the-father-of-the-american-industrial-revolution/&amp;ei=kPh_UufTBMqiyAHi8IGoCA&amp;psig=AFQjCNGfl2y6Vqdc3X2CLdwig7rrS3fnDA&amp;ust=138420480846276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gif"/><Relationship Id="rId4" Type="http://schemas.openxmlformats.org/officeDocument/2006/relationships/hyperlink" Target="http://www.google.com/url?sa=i&amp;rct=j&amp;q=&amp;esrc=s&amp;frm=1&amp;source=images&amp;cd=&amp;cad=rja&amp;docid=AMnMQF8VPw6tkM&amp;tbnid=FZz1n2QJt0IySM:&amp;ved=0CAUQjRw&amp;url=http://www.oncoursesystems.com/school/webpage/14424/743592&amp;ei=4vh_Usr2NMbmyQG_n4CAAw&amp;psig=AFQjCNFWCwF56abcguBE7jhLd0OzZd_ljA&amp;ust=13842048877277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Lc4kHQpe47bhOM&amp;tbnid=ymVHLKUXNYAc3M:&amp;ved=0CAUQjRw&amp;url=http://www.123rf.com/photo_18306978_a-illustration-of-a-businessman-thinking-to-make-money.html&amp;ei=D_p_UuiIOI7OyAGVzIH4Bw&amp;psig=AFQjCNHihV_mMDKllRY1d-qF0F0NVwts4g&amp;ust=1384205169025996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kxzzpPL9vzQscM&amp;tbnid=51ZQSv26l47cKM:&amp;ved=0CAUQjRw&amp;url=http://www.glogster.com/boothang11101997/inventions-of-the-industrial-revolution/g-6lu4mequun613dgmsattr9d&amp;ei=-_p_UtrkEYK6yQHokoCIDg&amp;psig=AFQjCNHPZ5rB7aIvfv5Os3xBFRuqA4Ld5g&amp;ust=1384205433328745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frm=1&amp;source=images&amp;cd=&amp;cad=rja&amp;docid=8FWP5fjIimEMGM&amp;tbnid=Yg0h30n61yLcCM:&amp;ved=0CAUQjRw&amp;url=http://mrberlin.com/freeenterprisepowerpointpresentation.aspx&amp;ei=P_l_Usz6AsfQyAG1rYDYCw&amp;psig=AFQjCNEah-_rq4Dv6tSa4gudHZ39drC1-A&amp;ust=1384204986691815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ZcIdgTATSOsBuM&amp;tbnid=_pSWshnQ-iKK1M:&amp;ved=0CAUQjRw&amp;url=http://aumuangudom.wordpress.com/2012/01/&amp;ei=DPx_UueqOMLcyQHvt4GACA&amp;psig=AFQjCNEIuM46U6qZlTHhpNzc0tRV2rLUpg&amp;ust=138420570373914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frm=1&amp;source=images&amp;cd=&amp;cad=rja&amp;docid=JP255WqrvLpKCM&amp;tbnid=Teu9_1nMhCos8M:&amp;ved=0CAUQjRw&amp;url=http://blsciblogs.baruch.cuny.edu/his1005spring2011/2011/02/23/tenement-life-of-the-early-1900s/&amp;ei=sPx_Us7-IImEyAG1wIHYDQ&amp;bvm=bv.56146854,d.aWc&amp;psig=AFQjCNH9_XhIsfIDTHRruBkxhQG93AuwZw&amp;ust=1384205838645746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VTIDRHKWnom7aM&amp;tbnid=1OSHtiFRep0JnM:&amp;ved=0CAUQjRw&amp;url=http://ottoblotto.squidoo.com/History-of-Plumbing&amp;ei=mPx_UrzyKIblyQGC0YDQAg&amp;bvm=bv.56146854,d.aWc&amp;psig=AFQjCNH9_XhIsfIDTHRruBkxhQG93AuwZw&amp;ust=138420583864574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U1DgHmdzo9F27M&amp;tbnid=JGC0gzW20GB0NM:&amp;ved=0CAUQjRw&amp;url=http://ed101.bu.edu/StudentDoc/Archives/ED101sp09/apaez/Economy.html&amp;ei=Evd_Us2eIsXCyAHkl4DoBA&amp;bvm=bv.56146854,d.aWc&amp;psig=AFQjCNEVPBh9Eke3FZ0mk5Fsfps0ybvEbA&amp;ust=138420442945985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Go shopping.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Brian – Apple </a:t>
            </a:r>
            <a:r>
              <a:rPr lang="en-US" dirty="0" err="1" smtClean="0">
                <a:solidFill>
                  <a:schemeClr val="tx1"/>
                </a:solidFill>
              </a:rPr>
              <a:t>iPad</a:t>
            </a:r>
            <a:r>
              <a:rPr lang="en-US" dirty="0" smtClean="0">
                <a:solidFill>
                  <a:schemeClr val="tx1"/>
                </a:solidFill>
              </a:rPr>
              <a:t> mini 64 GB in White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Addie – Doc </a:t>
            </a:r>
            <a:r>
              <a:rPr lang="en-US" dirty="0" err="1" smtClean="0">
                <a:solidFill>
                  <a:schemeClr val="tx1"/>
                </a:solidFill>
              </a:rPr>
              <a:t>McStuffins</a:t>
            </a:r>
            <a:r>
              <a:rPr lang="en-US" dirty="0" smtClean="0">
                <a:solidFill>
                  <a:schemeClr val="tx1"/>
                </a:solidFill>
              </a:rPr>
              <a:t> Get Better  </a:t>
            </a:r>
            <a:r>
              <a:rPr lang="en-US" smtClean="0">
                <a:solidFill>
                  <a:schemeClr val="tx1"/>
                </a:solidFill>
              </a:rPr>
              <a:t>Checkup </a:t>
            </a:r>
            <a:r>
              <a:rPr lang="en-US" smtClean="0">
                <a:solidFill>
                  <a:schemeClr val="tx1"/>
                </a:solidFill>
              </a:rPr>
              <a:t>Center</a:t>
            </a:r>
          </a:p>
          <a:p>
            <a:r>
              <a:rPr lang="en-US" smtClean="0"/>
              <a:t>Ainsley </a:t>
            </a:r>
            <a:r>
              <a:rPr lang="en-US" dirty="0" smtClean="0"/>
              <a:t>– Fisher Price Little People Disney Princess Songs Palace Play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Afton – </a:t>
            </a:r>
            <a:r>
              <a:rPr lang="en-US" dirty="0" err="1" smtClean="0"/>
              <a:t>Graco</a:t>
            </a:r>
            <a:r>
              <a:rPr lang="en-US" dirty="0" smtClean="0"/>
              <a:t> Sweet Slumber Sound Machine</a:t>
            </a:r>
            <a:endParaRPr lang="en-US" dirty="0"/>
          </a:p>
        </p:txBody>
      </p:sp>
      <p:pic>
        <p:nvPicPr>
          <p:cNvPr id="15362" name="Picture 2" descr="http://toys.about.com/gi/o.htm?zi=1/XL&amp;zTi=1&amp;sdn=toys&amp;cdn=parenting&amp;tm=21&amp;gps=54_29_1366_673&amp;f=10&amp;su=p284.13.342.ip_p504.6.342.ip_&amp;tt=3&amp;bt=5&amp;bts=5&amp;zu=http%3A//0.tqn.com/d/toys/1/0/3/J/1/DocMcStuffinsCheckupCenter_Just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9" y="4115624"/>
            <a:ext cx="1639989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BQUEhIUFhQUEBUQGBUWFBQUEBUXFBQWFxQVFRQYHCggGBslGxUVITEhJSksLi4uFx8zODMsNygtLisBCgoKDg0OGxAQGiwkICQsLywsLDQsLCwsLCwsLCwsLCwsLCwsLCwsLCwsLCwsLCwsLCwsLCwsLCwsLCwsLDc3N//AABEIAOEA4QMBIgACEQEDEQH/xAAcAAABBAMBAAAAAAAAAAAAAAAAAQIEBQMGBwj/xABNEAABAwEDAw0LCQYHAQAAAAABAAIRAwQSIQUTMQYHFCJBUVJTYXFykdIyQlSBkqGisbLB0SMzYnN0o8Lh8AgVFiRDszREY4KDk+IX/8QAGQEBAAMBAQAAAAAAAAAAAAAAAAECAwQF/8QAIxEBAAICAQUAAwEBAAAAAAAAAAECAxESBCEiMTITQVEzI//aAAwDAQACEQMRAD8A7ihNJVfRyhUfJbQIbMA1HXHHlDYJA50FkhRBXfusb5Z7KfnncEeV+SCQhYM8eCPK/JLnjwR5X5IMyFhzx4I8r8koqHgjyvyQZULFfdwR5X5Jb54I8r8kGRCx3zwR5X5JDUdwR5X5IMqFgNR/AHl/ksT6tXcps8bz2UExCrX17TuUaR/5nD8CjvylaGuAfZhBMXmVC9o6W1BA5YQXSFW7OqcW3yz2UmzavFt8s9lBZoVZs6rxbfLPwRs6pxbfLPwQWaFWbOqcW3yz2UbNq8W3yz2UFmhVmzqvFt8s9lGzqvFt8s9lBZoVZs6rxbfLPwRs6rxbfLPZQWaFXutr4wYCd4uIHXCbRymbwbUZckwDevMJ3iYEILJCx5z9QhBX5Yqm9QYDAfX23RYxz462hS1HykPlKH1jv7b1Byxqms1meGV6pa4tvgBlR+1mJN1pjFBboWsnV7YBE2jSJHyVYTzbVJ/9Ayf4R91W7KnSNtnQtY/j/J/hH3VXso/j/J/hH3VXsppLZ0rStX/j7J/hH3Vbspf4+yf4R91W7KaRtfUbcTXfRzdQBjGvzhAzTr3etMzIU1U9h1T2aq28yqSJjuKgxHIWrN+/qHGei74KErJCrf39Q4z0X/BH7+ocZ6LvgiNrKEKt/f1n4z0XfBH7+ocZ6LvgiVkiFW/v6hxnou+ClWS3MqzcMxE4EETo0oKvJLyae2MltSoyTpNyo5o8wUyVHsrIDhv1ajut5PvWZA6USmoQOlEpqED5SSmoQOlEpqEDlgtzJpPngyPFiFlTLT82/olBJk76ExCB2UfnKH1jv7blpGrOytfbtsNFmpxjGl9T4LeLf3dH6x3sOWlaro2dj4NT9uor0jdlMk6qo/3HQOljTAgSSYxnfTm6n7PxTetSWlv6CsrNk++2828WjdDcMNK2vNKe3LF5VLdT1n4pvWnDU9Z+Jb1qYCzcJI34WTa756lMRExuFuSCNTtn4lvX+aX+H7PxDfESrFrBtce6N0SQJMaBJxKHtA0kieRRGp7LTuO7JkayMY4tDSL2Ok6Va7Cp8D1qkbUgghxwMrY7KL7b16B+pVbxFe6aTMoxsVPgDrKTYVPgetTKtOBIcCCsBdyhVrqY7L92A2KnwB50bCp8EedSabQZJcGgCSToACx2W0UqodmqocWiSIIMb+OlOxG5YDZKfBHnVnkEfKVejTO/wvgq8uU/IB+Uq9Gn+NReOxWe7Mw6em/2inymN3em72inLOGpZRKRCBZRKRCBZRKRCBZRKRCBZWO0n5N/RKesVp+bf0SglXUqbeSIM1tG3pdM+w5aPqxdFu0f5an7dRb3axizpn2SufaunAW4TP8AhmaOm9aYfuGeb4lAfUMHDcUjI+qE2egKQcxxbN0lxETjiN3FVgeOVOvzEnRhiGn3LXqOmnJMTE6086Ym09raZ8mSA7EOl5fPK4yY5FPzh5OpVzKg3v14llbUG8eorTHi4Viv8WjtGmG3WOhWfSfWeQ6kTtZ2h2wc3mIIBkK2rW/OOaWuBhsaMMNCrjHBcP8AbPrTmYbhPiAURj1O205d10n3+QeZTsm1mup1Kb3taSTgZxaRueNUuc+ifMijVuvDhI3O90bqnJii9ZqimTjbbZqYYxgY116NEOB06ZTr3IoTHjT2R6k41R+oWOPHFI4tbXm07GUNtTcwyA9t0quybSLH3nOBdm82LoIkTpdy6FOc8b/qWO8N/wBlTNO6Yv2Sy7nVjqcM1avQp/jVKavL6la6lXTUrdGn63pk+THPkn7p6TvWllFTSekfWmrndBZRKRCBZRKRCBZRKRCBZRKRCBZTLT82/oFOTLQfk39AoJkIRKEEi16WdL8JXOdX7js4R4Mzdjv3ro9q73pe4rmOuOf55skD+WZ7b1rg+4ZZ/iVOHn6HnK2e2ZNpU2Nd8scbrjDWhpjDQ06VpZcI7o+pbpZ9WdIAkipBO5ScQCBBBM4rozzaNTDkwxWfaqt9NzHwC4AtDoeWhwnfUfPHht8on1JmV8qstFd1RrTBDWiRBwEeJRxWHBPWB7lpjiZrEyzyTEWnTasn5OpvpsJftnDfutkkw0SDJgKPlqxtpFt1575rgQ04tu4g4SDKgWPLNMUs2+k9wAAc24XtMOkHzrBb7e2oWinSMNvEywNAJjQPEsa8+ff06r8Px9vZ5qgd/wCwFX5VyuaRZd294OnbARB5G8qzZw8WPMFDttjFUgvvtgkCGF7Y5xoKvn58PD2jo/xflj80bquNTuXDWDmuFy4Ae6mQThuK6Fb6fr+C1ewWdlKoHUw9xIDHXqRYyN+SZJV4Xu4sfrxrPFW3Hy9tOqtinL/yjUJhrQC6SWgS4ggXRonbcqDXBwaHklt/umna6ZgFRqFrLb4uhpc0Q67fiHB03Z04HFPqWxoa2JhrHtDRSe2XPYWm85xMjGbxxVLxbl2Wx2pFNTHc7OHfHpfBXeo8/KVujS9b1ql/6C2TUKflK+EbWl63q+WPFjhnzXdQ4nnKbKHnbHnKRcrrLKJSIQLKJSIQLKJSIQLKJSIQLKZaPm39EpyZaO4f0SgmIT5SoM9p73pe4rluuY6Lcz7M323rqVp73pe5cq10T/PM+zN9t62wfcMeo/zlrQqciyNcRokDpQOpQw/l6ltlOz2UOpMdT21S9BvGBdBJmTu7i36jqa4dcv25enwXy74z6UTXkaCPEFka93C9QUSq4B7xiAKj2gDcAcQMeYJoc3e963peL1i0fthes1tNZTCcfnY5ifclaIxzh6viVIsepi21mCpRbRuOEtvPuujlEchWDKOSa9lu7JbT283bjr/cxM4Yd0Fz06rHa/CPbe2C0U5bBqf6p6/gkLv9R3Wfio+fHBVzqUybTtVR7XktDQyIIBN69O4Z7nQt72isblljrN51CtDxw39f5qys1pa5oxdvLPqtyOyyCiaTnOzj3tIJBG1aCNwRpVLZLQ4HuTBUUtFo3Cb1tSdStzUHCd1lIan0nnnJKxUqkmCIxAkjDlUm10msGh0kbrC3c3MVzX6ilL8ZdFMF7U5QxGoOXz/FbVrePl9o6NL8a0fOHglblraHb2jCMKX41fN8q4J82yVe6POfWmylqd0ecpq43cWUSkVRT1TWV1qFlbWaaxJbA7m8O8vaL3IgumAkwAmypVG8GwBjvlRn0yNKBJRKRCBZRKRCBZTax2j+iUqbW7h/RQWCVCEEi0970vcVybXXP89T+zN9ty6zae96XuXI9ds/z1P7M323LXD9wxz/ABLUS7Dd9yv6OViQ07HvEDB16nPiJK1m+Et9vB/XjXR1HTUza5/py4M98M+KTnNs8uGJe4xOiTMYc6dnN5qjhx3GhPvO3XAeOFvSsVrEQwvabWm0t21OasnUqDaWxXvNMAS17Gggkxg7nVdqp1SPtjqcUTTFMOG2cCSXETo6PnWsOjdeEgLOG48y56dJjrfnHttbNaa8U41H/RHjCm5DyvaLM+o+i2nUvBrXBzy2C2SNEYYqmztPecfGkLmn+mTz4rfJWLR3Z0tNZ3C8y9lu0WnN59tOm2m5xBa4uJLgBjvDBVwqjjj1FRmnepAJ193AZ41FKxWNQZLTadyu7BXaXSXGoIktkN85wUi02uWGWvB2xvF4IA3olUVGs6ILGdQjmT864blMeILG/T0tbk6MfUWrTjCQK7Y+cf1Ledat4LrTBJHyWnmeuf7IdwmdQW+607yXWmSD81o0aHpn+UYPvba6x2x5z60xLX7o9I+tMlcbuVOrC3Oo2C0VGYObSMHdBdtZ86890qha4OBIc1weHDSHAyHc84r0blmxC0WarRP9Sm5njIw88LzpXoOY9zHghzHOY4EYgtMHzyg9C6gNVQt9mBMCvT2lVo3+9eBvOEHnV3anmY3AF5z1LZefYbS2uzGNq9k4PYSLzTvnQRzL0FZrfTr0mVqTg5r2hzSN47/KNCDIhNlEoHITZRKBybW7h/RRKbVO0d0SgtUJEIJNp73pe4rj+vC6LdS+zD23LsFp73pe4rjOvS+LbS+zfjctMX1DPNG6S0vPci6tkl9mNAE0RjTDpzY3QcOcR51x01SVs+T9VtZtMNBs7QMIdnbw5iN9dkzE+1OknHXfNh1RVmm1Vbm1AddwAAJGkgKtDm7pJUa1W3OPc9wAJOhs3fPpWPO7wU7c2WIm8zX06ZqNrWc2cF9OmAHFpL2jE4Yl0EnEgdapdW1emKzW0qbRDSTDQMCRd0adB6wq3IeqKrQpAN2PF6IqZy9yEtGB06Qq/LeVXV6gc405j+neIOjSXY7ityr+me7z2mI0cK9TkHUrnItpaynUqPmpVALWU4lm5L3HeiVqhqjlKnWK2PZSe1lVjG1Nq9rr14gGdIGjDcWOSkZK8ZnTTFaaW3EbbNqholtAOcy7tgS4EDutDQAtYzjfpFT8rZdqVqLWOfQutumGXy8xo04Klz3L5lj0lLY6at/V+oik38V7kSrTDnOfIa0AkmCYxwA3yr3KL6JbdDQHGmX4OvtIAOEwIIw3IWoZKym6lU2rgA8Fhvzcg78YqYMqGnSe2maPygLTdfUc+HA4C8O5E8yteLTfa1OMU0xCp9Eda6RrOH/FYR816nrk4qDeC6hrJukWrcxpep6tmndUYI8m7Wg7Z3OVjlOtPdu6RWOVyOw6VqmqbUJQtlXO3nU3nB5YAQ/eJB0GN0LaZRKDSLTrX2UsAY+qxwjbXr0/7SIWy6nMiMsVAUabnOAcXEuMyTEwNAGGgcqskIHSiU2USgdKJTZRKB0oqdw/olNlDztH9AoLdCEIJNp73pe4rievk+LdR+zfjK7Zae96XuK4br8u/nqH2Y+2VantTJ8tAvlJeG6VDv8AKnB+8F0cnNxTBV5Epq8sKGX8qRrxvSp5HFLNQc6cKm81RM6eZIanKnJHFMNU76L++VCznKnX02cUu+kzqiZxGeTZxS84htZRM4g1CnJPFOzx3l1jWKdLbX0qXqcuNZwrsGsC7aWzp0vUVnedw0xxqW+2k7d3OViS2g7d3SPrWNYOg5CaiUDkJJRKBUJJRKBUJJRKBUP7h/RKSUPO0f0Sgu0JEIJNrOLOl+ErhOv+7+es/wBmPtld0tmlnTPslcI/aFP89Z/sx9tTX2ifTmV9Lf3ysF5AetNspqkZzeCXOHfUe/yovJtGme+EZxYL6L6bTpnvnkRf3ysZZhN5u7hjIiI6/cUy9yps4s95GcUe9ypb6bOLNnOdLeWC+kvcqbOLPe5l2j9nkyy2fWUvZK4feXbf2dfm7Z9bS9kqLT2WrHdvtY7d3Td6ymIqnbP+sf7RTJWbQ9CbKEDkSmoKByEyUsoHITZRKByHnaO6JTZSPO0d0Sg2FCSUIMtt7ql9YfYcuEftD/46z/Zj/cK7plF0VKHLUd/bcVw/X/oF+ULK0btnPiF/FTBLksrotPWnqll51soN2ocdrUIExhMcqoKWSaZ731yuw2MUixodVpubg7Fw3hgRyLfFStt7c+XJNNOF6o8jusdoNFz2vIaHBzZuuDhIMHEKsldT1RZFo1bS9xAqaBekxzeJRGal7Pu0m9Z+KzvqJ1DSvlG0DU/rbVbVZ2VxaKbA8Xg0sqPcBMCS3AaFUasNSr8nuptfVZUzgcQWhwLbhAIc13SC7hqOcyy2UNZUpwcbrqlxzIkXRvhUOrqzWa01Wvq3HENOAcTdm6NM49yrzFddlItM204WXK41P5CdanBrXtZeLmgkFwlrC/bR3LYHdFbmchWEf02+l8VtOpPJ9iFB7QWM+UJh2BILRjLlnXylbJPCN6ciyxkN1ClRqX2vFZrnAAXXNukAyDpE6HaCqiV1rVNkyjOJZUZMBjTvaNC1p+TLNxI61a1eM6RjtzjetKjUhqYflCq6myoymGMvlz5IiYAAGkyr3KOtu6nRr1GW2z1TZ6bqj2ND70NBMb04HqUjID6dnqOdTFwlkaTtt0Aq+DqYstealMB9AtLWYFxLXTeO6SXHFeV1PWZMeTjEduz18XR47YPyWt3celdw/ZzPyVs+sp+yVzCpk6mQQGxhp3fEuofs6MIp2wHSKtMeiV6MvNhu1Q7Z/wBY/wBopJTXHbP+tqe2USoSdKyUjvrASUy8f0EE6ncJE/lEhR7yxSf0EB5QZZRKaCiUDpRKbKJQOlFQ7R/RKbKKh2juiUGyIQkQNys75ay8tZ/9l61nVrqBblCuysa2bLKWai5e76SZvBbJllpztlduNtDgeS9RqAechTyg5eNaAeF/df8AtT6GtzVY26224fUA6Y3S5dBQrI1Dmz9axxMm2fdHto/+Vnwz7o9tdJQo0loFl1vKlPubYNEfMk+t6ZV1tXOMm1jd/ond/wB66EkKk052NbA+Fj/pPbWeza3dSn3FsAn/AET73reoKyKBzy062z6hl1sB/wCCPU9RzrUz/m/uT210tCkc0p61RaZFrxGPzP8A7Wa0a2b393bZ/wCEDTp0OXRUKs1ifcJ3OtOXHWfHhf3P/pbRqF1GjJueirnM85jjtLkFgjfMraUoCmUNNnbVPrqv9xyVYrPUDr5Gg1qpHKM46CskqAqYWnfT5SSgQDlTmBJKUFA5CbeReQOSSkvJJQOTax2juilBWK2VAKbieCUG0oRJ3ikQWFeneaR54mDuFUottop7V9DOxhfouaJG+WPIIPMSFevTIQVDcqVPBK4/6+0sjcov8GrdTO0rRCCALa7iao8Q+Kfso8VU6vzUxCCHsk8VU8lGyTxdTyVLRCCLso8XU8lJsk8XU8lS4RCCJsk8VU6vzTXWo8TUPiHvKnIQVrrc/wAHq+j8Ux2Unj/K1zzZvtK1QgpTlap4FaPuu2oltyjansc1liqC80tvGrSBx3gHGFskIhBzihk62Na1osxAAAG3p7njWXYNt8H9NnaXQA1GbQc/2DbfB/TZ2kmwrb4P6bO0ug5tGbQaA+w23coT/uZ8U0WK2+D+nT7S6Dm0XEHP9g23wf06faSGxW3wf06faXQbiLiDn2w7b4N95T7SNh23wY+XT7S6Dm0lxBobbDbfB456lP4q0yTqfqPeHWgtAaQ4U2mSSNF529yLaLqUMQZLvN1IS3kIFISQnIQJCISoQJCISoQJCSE5CBsIhOQgSEQlQgSEQlQgbCITkIEhJCchA2EQnIQNhEJyEDYRCchA2EQnIQJCISoQJCEq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BQUEhIUFhQUEBUQGBUWFBQUEBUXFBQWFxQVFRQYHCggGBslGxUVITEhJSksLi4uFx8zODMsNygtLisBCgoKDg0OGxAQGiwkICQsLywsLDQsLCwsLCwsLCwsLCwsLCwsLCwsLCwsLCwsLCwsLCwsLCwsLCwsLCwsLDc3N//AABEIAOEA4QMBIgACEQEDEQH/xAAcAAABBAMBAAAAAAAAAAAAAAAAAQIEBQMGBwj/xABNEAABAwEDAw0LCQYHAQAAAAABAAIRAwQSIQUTMQYHFCJBUVJTYXFykdIyQlSBkqGisbLB0SMzYnN0o8Lh8AgVFiRDszREY4KDk+IX/8QAGQEBAAMBAQAAAAAAAAAAAAAAAAECAwQF/8QAIxEBAAICAQUAAwEBAAAAAAAAAAECAxESBCEiMTITQVEzI//aAAwDAQACEQMRAD8A7ihNJVfRyhUfJbQIbMA1HXHHlDYJA50FkhRBXfusb5Z7KfnncEeV+SCQhYM8eCPK/JLnjwR5X5IMyFhzx4I8r8koqHgjyvyQZULFfdwR5X5Jb54I8r8kGRCx3zwR5X5JDUdwR5X5IMqFgNR/AHl/ksT6tXcps8bz2UExCrX17TuUaR/5nD8CjvylaGuAfZhBMXmVC9o6W1BA5YQXSFW7OqcW3yz2UmzavFt8s9lBZoVZs6rxbfLPwRs6pxbfLPwQWaFWbOqcW3yz2UbNq8W3yz2UFmhVmzqvFt8s9lGzqvFt8s9lBZoVZs6rxbfLPwRs6rxbfLPZQWaFXutr4wYCd4uIHXCbRymbwbUZckwDevMJ3iYEILJCx5z9QhBX5Yqm9QYDAfX23RYxz462hS1HykPlKH1jv7b1Byxqms1meGV6pa4tvgBlR+1mJN1pjFBboWsnV7YBE2jSJHyVYTzbVJ/9Ayf4R91W7KnSNtnQtY/j/J/hH3VXso/j/J/hH3VXsppLZ0rStX/j7J/hH3Vbspf4+yf4R91W7KaRtfUbcTXfRzdQBjGvzhAzTr3etMzIU1U9h1T2aq28yqSJjuKgxHIWrN+/qHGei74KErJCrf39Q4z0X/BH7+ocZ6LvgiNrKEKt/f1n4z0XfBH7+ocZ6LvgiVkiFW/v6hxnou+ClWS3MqzcMxE4EETo0oKvJLyae2MltSoyTpNyo5o8wUyVHsrIDhv1ajut5PvWZA6USmoQOlEpqED5SSmoQOlEpqEDlgtzJpPngyPFiFlTLT82/olBJk76ExCB2UfnKH1jv7blpGrOytfbtsNFmpxjGl9T4LeLf3dH6x3sOWlaro2dj4NT9uor0jdlMk6qo/3HQOljTAgSSYxnfTm6n7PxTetSWlv6CsrNk++2828WjdDcMNK2vNKe3LF5VLdT1n4pvWnDU9Z+Jb1qYCzcJI34WTa756lMRExuFuSCNTtn4lvX+aX+H7PxDfESrFrBtce6N0SQJMaBJxKHtA0kieRRGp7LTuO7JkayMY4tDSL2Ok6Va7Cp8D1qkbUgghxwMrY7KL7b16B+pVbxFe6aTMoxsVPgDrKTYVPgetTKtOBIcCCsBdyhVrqY7L92A2KnwB50bCp8EedSabQZJcGgCSToACx2W0UqodmqocWiSIIMb+OlOxG5YDZKfBHnVnkEfKVejTO/wvgq8uU/IB+Uq9Gn+NReOxWe7Mw6em/2inymN3em72inLOGpZRKRCBZRKRCBZRKRCBZRKRCBZWO0n5N/RKesVp+bf0SglXUqbeSIM1tG3pdM+w5aPqxdFu0f5an7dRb3axizpn2SufaunAW4TP8AhmaOm9aYfuGeb4lAfUMHDcUjI+qE2egKQcxxbN0lxETjiN3FVgeOVOvzEnRhiGn3LXqOmnJMTE6086Ym09raZ8mSA7EOl5fPK4yY5FPzh5OpVzKg3v14llbUG8eorTHi4Viv8WjtGmG3WOhWfSfWeQ6kTtZ2h2wc3mIIBkK2rW/OOaWuBhsaMMNCrjHBcP8AbPrTmYbhPiAURj1O205d10n3+QeZTsm1mup1Kb3taSTgZxaRueNUuc+ifMijVuvDhI3O90bqnJii9ZqimTjbbZqYYxgY116NEOB06ZTr3IoTHjT2R6k41R+oWOPHFI4tbXm07GUNtTcwyA9t0quybSLH3nOBdm82LoIkTpdy6FOc8b/qWO8N/wBlTNO6Yv2Sy7nVjqcM1avQp/jVKavL6la6lXTUrdGn63pk+THPkn7p6TvWllFTSekfWmrndBZRKRCBZRKRCBZRKRCBZRKRCBZTLT82/oFOTLQfk39AoJkIRKEEi16WdL8JXOdX7js4R4Mzdjv3ro9q73pe4rmOuOf55skD+WZ7b1rg+4ZZ/iVOHn6HnK2e2ZNpU2Nd8scbrjDWhpjDQ06VpZcI7o+pbpZ9WdIAkipBO5ScQCBBBM4rozzaNTDkwxWfaqt9NzHwC4AtDoeWhwnfUfPHht8on1JmV8qstFd1RrTBDWiRBwEeJRxWHBPWB7lpjiZrEyzyTEWnTasn5OpvpsJftnDfutkkw0SDJgKPlqxtpFt1575rgQ04tu4g4SDKgWPLNMUs2+k9wAAc24XtMOkHzrBb7e2oWinSMNvEywNAJjQPEsa8+ff06r8Px9vZ5qgd/wCwFX5VyuaRZd294OnbARB5G8qzZw8WPMFDttjFUgvvtgkCGF7Y5xoKvn58PD2jo/xflj80bquNTuXDWDmuFy4Ae6mQThuK6Fb6fr+C1ewWdlKoHUw9xIDHXqRYyN+SZJV4Xu4sfrxrPFW3Hy9tOqtinL/yjUJhrQC6SWgS4ggXRonbcqDXBwaHklt/umna6ZgFRqFrLb4uhpc0Q67fiHB03Z04HFPqWxoa2JhrHtDRSe2XPYWm85xMjGbxxVLxbl2Wx2pFNTHc7OHfHpfBXeo8/KVujS9b1ql/6C2TUKflK+EbWl63q+WPFjhnzXdQ4nnKbKHnbHnKRcrrLKJSIQLKJSIQLKJSIQLKJSIQLKZaPm39EpyZaO4f0SgmIT5SoM9p73pe4rluuY6Lcz7M323rqVp73pe5cq10T/PM+zN9t62wfcMeo/zlrQqciyNcRokDpQOpQw/l6ltlOz2UOpMdT21S9BvGBdBJmTu7i36jqa4dcv25enwXy74z6UTXkaCPEFka93C9QUSq4B7xiAKj2gDcAcQMeYJoc3e963peL1i0fthes1tNZTCcfnY5ifclaIxzh6viVIsepi21mCpRbRuOEtvPuujlEchWDKOSa9lu7JbT283bjr/cxM4Yd0Fz06rHa/CPbe2C0U5bBqf6p6/gkLv9R3Wfio+fHBVzqUybTtVR7XktDQyIIBN69O4Z7nQt72isblljrN51CtDxw39f5qys1pa5oxdvLPqtyOyyCiaTnOzj3tIJBG1aCNwRpVLZLQ4HuTBUUtFo3Cb1tSdStzUHCd1lIan0nnnJKxUqkmCIxAkjDlUm10msGh0kbrC3c3MVzX6ilL8ZdFMF7U5QxGoOXz/FbVrePl9o6NL8a0fOHglblraHb2jCMKX41fN8q4J82yVe6POfWmylqd0ecpq43cWUSkVRT1TWV1qFlbWaaxJbA7m8O8vaL3IgumAkwAmypVG8GwBjvlRn0yNKBJRKRCBZRKRCBZTax2j+iUqbW7h/RQWCVCEEi0970vcVybXXP89T+zN9ty6zae96XuXI9ds/z1P7M323LXD9wxz/ABLUS7Dd9yv6OViQ07HvEDB16nPiJK1m+Et9vB/XjXR1HTUza5/py4M98M+KTnNs8uGJe4xOiTMYc6dnN5qjhx3GhPvO3XAeOFvSsVrEQwvabWm0t21OasnUqDaWxXvNMAS17Gggkxg7nVdqp1SPtjqcUTTFMOG2cCSXETo6PnWsOjdeEgLOG48y56dJjrfnHttbNaa8U41H/RHjCm5DyvaLM+o+i2nUvBrXBzy2C2SNEYYqmztPecfGkLmn+mTz4rfJWLR3Z0tNZ3C8y9lu0WnN59tOm2m5xBa4uJLgBjvDBVwqjjj1FRmnepAJ193AZ41FKxWNQZLTadyu7BXaXSXGoIktkN85wUi02uWGWvB2xvF4IA3olUVGs6ILGdQjmT864blMeILG/T0tbk6MfUWrTjCQK7Y+cf1Ledat4LrTBJHyWnmeuf7IdwmdQW+607yXWmSD81o0aHpn+UYPvba6x2x5z60xLX7o9I+tMlcbuVOrC3Oo2C0VGYObSMHdBdtZ86890qha4OBIc1weHDSHAyHc84r0blmxC0WarRP9Sm5njIw88LzpXoOY9zHghzHOY4EYgtMHzyg9C6gNVQt9mBMCvT2lVo3+9eBvOEHnV3anmY3AF5z1LZefYbS2uzGNq9k4PYSLzTvnQRzL0FZrfTr0mVqTg5r2hzSN47/KNCDIhNlEoHITZRKBybW7h/RRKbVO0d0SgtUJEIJNp73pe4rj+vC6LdS+zD23LsFp73pe4rjOvS+LbS+zfjctMX1DPNG6S0vPci6tkl9mNAE0RjTDpzY3QcOcR51x01SVs+T9VtZtMNBs7QMIdnbw5iN9dkzE+1OknHXfNh1RVmm1Vbm1AddwAAJGkgKtDm7pJUa1W3OPc9wAJOhs3fPpWPO7wU7c2WIm8zX06ZqNrWc2cF9OmAHFpL2jE4Yl0EnEgdapdW1emKzW0qbRDSTDQMCRd0adB6wq3IeqKrQpAN2PF6IqZy9yEtGB06Qq/LeVXV6gc405j+neIOjSXY7ityr+me7z2mI0cK9TkHUrnItpaynUqPmpVALWU4lm5L3HeiVqhqjlKnWK2PZSe1lVjG1Nq9rr14gGdIGjDcWOSkZK8ZnTTFaaW3EbbNqholtAOcy7tgS4EDutDQAtYzjfpFT8rZdqVqLWOfQutumGXy8xo04Klz3L5lj0lLY6at/V+oik38V7kSrTDnOfIa0AkmCYxwA3yr3KL6JbdDQHGmX4OvtIAOEwIIw3IWoZKym6lU2rgA8Fhvzcg78YqYMqGnSe2maPygLTdfUc+HA4C8O5E8yteLTfa1OMU0xCp9Eda6RrOH/FYR816nrk4qDeC6hrJukWrcxpep6tmndUYI8m7Wg7Z3OVjlOtPdu6RWOVyOw6VqmqbUJQtlXO3nU3nB5YAQ/eJB0GN0LaZRKDSLTrX2UsAY+qxwjbXr0/7SIWy6nMiMsVAUabnOAcXEuMyTEwNAGGgcqskIHSiU2USgdKJTZRKB0oqdw/olNlDztH9AoLdCEIJNp73pe4rievk+LdR+zfjK7Zae96XuK4br8u/nqH2Y+2VantTJ8tAvlJeG6VDv8AKnB+8F0cnNxTBV5Epq8sKGX8qRrxvSp5HFLNQc6cKm81RM6eZIanKnJHFMNU76L++VCznKnX02cUu+kzqiZxGeTZxS84htZRM4g1CnJPFOzx3l1jWKdLbX0qXqcuNZwrsGsC7aWzp0vUVnedw0xxqW+2k7d3OViS2g7d3SPrWNYOg5CaiUDkJJRKBUJJRKBUJJRKBUP7h/RKSUPO0f0Sgu0JEIJNrOLOl+ErhOv+7+es/wBmPtld0tmlnTPslcI/aFP89Z/sx9tTX2ifTmV9Lf3ysF5AetNspqkZzeCXOHfUe/yovJtGme+EZxYL6L6bTpnvnkRf3ysZZhN5u7hjIiI6/cUy9yps4s95GcUe9ypb6bOLNnOdLeWC+kvcqbOLPe5l2j9nkyy2fWUvZK4feXbf2dfm7Z9bS9kqLT2WrHdvtY7d3Td6ymIqnbP+sf7RTJWbQ9CbKEDkSmoKByEyUsoHITZRKByHnaO6JTZSPO0d0Sg2FCSUIMtt7ql9YfYcuEftD/46z/Zj/cK7plF0VKHLUd/bcVw/X/oF+ULK0btnPiF/FTBLksrotPWnqll51soN2ocdrUIExhMcqoKWSaZ731yuw2MUixodVpubg7Fw3hgRyLfFStt7c+XJNNOF6o8jusdoNFz2vIaHBzZuuDhIMHEKsldT1RZFo1bS9xAqaBekxzeJRGal7Pu0m9Z+KzvqJ1DSvlG0DU/rbVbVZ2VxaKbA8Xg0sqPcBMCS3AaFUasNSr8nuptfVZUzgcQWhwLbhAIc13SC7hqOcyy2UNZUpwcbrqlxzIkXRvhUOrqzWa01Wvq3HENOAcTdm6NM49yrzFddlItM204WXK41P5CdanBrXtZeLmgkFwlrC/bR3LYHdFbmchWEf02+l8VtOpPJ9iFB7QWM+UJh2BILRjLlnXylbJPCN6ciyxkN1ClRqX2vFZrnAAXXNukAyDpE6HaCqiV1rVNkyjOJZUZMBjTvaNC1p+TLNxI61a1eM6RjtzjetKjUhqYflCq6myoymGMvlz5IiYAAGkyr3KOtu6nRr1GW2z1TZ6bqj2ND70NBMb04HqUjID6dnqOdTFwlkaTtt0Aq+DqYstealMB9AtLWYFxLXTeO6SXHFeV1PWZMeTjEduz18XR47YPyWt3celdw/ZzPyVs+sp+yVzCpk6mQQGxhp3fEuofs6MIp2wHSKtMeiV6MvNhu1Q7Z/wBY/wBopJTXHbP+tqe2USoSdKyUjvrASUy8f0EE6ncJE/lEhR7yxSf0EB5QZZRKaCiUDpRKbKJQOlFQ7R/RKbKKh2juiUGyIQkQNys75ay8tZ/9l61nVrqBblCuysa2bLKWai5e76SZvBbJllpztlduNtDgeS9RqAechTyg5eNaAeF/df8AtT6GtzVY26224fUA6Y3S5dBQrI1Dmz9axxMm2fdHto/+Vnwz7o9tdJQo0loFl1vKlPubYNEfMk+t6ZV1tXOMm1jd/ond/wB66EkKk052NbA+Fj/pPbWeza3dSn3FsAn/AET73reoKyKBzy062z6hl1sB/wCCPU9RzrUz/m/uT210tCkc0p61RaZFrxGPzP8A7Wa0a2b393bZ/wCEDTp0OXRUKs1ifcJ3OtOXHWfHhf3P/pbRqF1GjJueirnM85jjtLkFgjfMraUoCmUNNnbVPrqv9xyVYrPUDr5Gg1qpHKM46CskqAqYWnfT5SSgQDlTmBJKUFA5CbeReQOSSkvJJQOTax2juilBWK2VAKbieCUG0oRJ3ikQWFeneaR54mDuFUottop7V9DOxhfouaJG+WPIIPMSFevTIQVDcqVPBK4/6+0sjcov8GrdTO0rRCCALa7iao8Q+Kfso8VU6vzUxCCHsk8VU8lGyTxdTyVLRCCLso8XU8lJsk8XU8lS4RCCJsk8VU6vzTXWo8TUPiHvKnIQVrrc/wAHq+j8Ux2Unj/K1zzZvtK1QgpTlap4FaPuu2oltyjansc1liqC80tvGrSBx3gHGFskIhBzihk62Na1osxAAAG3p7njWXYNt8H9NnaXQA1GbQc/2DbfB/TZ2kmwrb4P6bO0ug5tGbQaA+w23coT/uZ8U0WK2+D+nT7S6Dm0XEHP9g23wf06faSGxW3wf06faXQbiLiDn2w7b4N95T7SNh23wY+XT7S6Dm0lxBobbDbfB456lP4q0yTqfqPeHWgtAaQ4U2mSSNF529yLaLqUMQZLvN1IS3kIFISQnIQJCISoQJCISoQJCSE5CBsIhOQgSEQlQgSEQlQgbCITkIEhJCchA2EQnIQNhEJyEDYRCchA2EQnIQJCISoQJCEq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kim.com.ph/wp-content/uploads/2013/05/apple-ipad-mini-wifi-16gb-wh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" y="3958109"/>
            <a:ext cx="2777095" cy="27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Fisher-Price Little People Disney Princess Songs Palace Play 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68" y="4655994"/>
            <a:ext cx="2051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co Sweet Slumber Sound Machine, 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2380"/>
            <a:ext cx="2314842" cy="22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10societyinthenewcentury-120920092327-phpapp01/95/slide-17-728.jpg?134815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 Whitney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Cotton Gin</a:t>
            </a:r>
          </a:p>
          <a:p>
            <a:r>
              <a:rPr lang="en-US" sz="2400" dirty="0" smtClean="0"/>
              <a:t>Interchangeable parts</a:t>
            </a:r>
          </a:p>
          <a:p>
            <a:r>
              <a:rPr lang="en-US" sz="2400" dirty="0" smtClean="0"/>
              <a:t>Allows factories to develop</a:t>
            </a:r>
            <a:endParaRPr lang="en-US" sz="2400" dirty="0"/>
          </a:p>
        </p:txBody>
      </p:sp>
      <p:pic>
        <p:nvPicPr>
          <p:cNvPr id="9218" name="Picture 2" descr="http://cdn.dipity.com/uploads/events/52e1d6bd2737952d2215164ccf92cead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0" y="1498643"/>
            <a:ext cx="4472030" cy="2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ayday.edublogs.org/files/2011/04/cottongin-16ead98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97752"/>
            <a:ext cx="3124200" cy="30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Industry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Samuel Slater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Steals mill technology from England (machines)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Francis Lowell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First mass centralized mill – hires female workers</a:t>
            </a:r>
            <a:endParaRPr lang="en-US" dirty="0"/>
          </a:p>
        </p:txBody>
      </p:sp>
      <p:pic>
        <p:nvPicPr>
          <p:cNvPr id="10242" name="Picture 2" descr="http://www.theintellectualdevotional.com/blog/wp-content/uploads/2010/02/8slaterm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00" y="3581400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hnm.gmu.edu/courses/jackson/mill/lowell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00" y="3581400"/>
            <a:ext cx="4895939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Mentality shift = make a profit off of the masses</a:t>
            </a:r>
            <a:endParaRPr lang="en-US" dirty="0"/>
          </a:p>
        </p:txBody>
      </p:sp>
      <p:pic>
        <p:nvPicPr>
          <p:cNvPr id="12290" name="Picture 2" descr="http://us.123rf.com/450wm/putragin/putragin1303/putragin130300005/18306978-a-illustration-of-a-businessman-thinking-to-make-mone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25663"/>
            <a:ext cx="30575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 of Inventions </a:t>
            </a:r>
            <a:endParaRPr lang="en-US" dirty="0"/>
          </a:p>
        </p:txBody>
      </p:sp>
      <p:pic>
        <p:nvPicPr>
          <p:cNvPr id="13314" name="Picture 2" descr="http://586c40.medialib.glogster.com/thumbnails/8020756ce8fe8261e099166c7d00e0f719e71b7f8ddccff08c29189f0bead3c3/inventions-of-the-industrial-revolution-sour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2979"/>
            <a:ext cx="3998006" cy="5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rberlin.com/images/products/detail/free_enterprise_thumb.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0568"/>
            <a:ext cx="7467600" cy="55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Economy - Consumerism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 compete to sell goods to masses</a:t>
            </a:r>
          </a:p>
          <a:p>
            <a:r>
              <a:rPr lang="en-US" dirty="0" smtClean="0"/>
              <a:t>People start to buy and sell goods</a:t>
            </a:r>
          </a:p>
          <a:p>
            <a:r>
              <a:rPr lang="en-US" dirty="0" smtClean="0"/>
              <a:t>Money circulates</a:t>
            </a:r>
          </a:p>
          <a:p>
            <a:r>
              <a:rPr lang="en-US" dirty="0" smtClean="0"/>
              <a:t>America becomes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9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umuangudom.files.wordpress.com/2012/01/industr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" y="1447800"/>
            <a:ext cx="394067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Large Cities</a:t>
            </a:r>
            <a:endParaRPr lang="en-US" dirty="0"/>
          </a:p>
        </p:txBody>
      </p:sp>
      <p:pic>
        <p:nvPicPr>
          <p:cNvPr id="14342" name="Picture 6" descr="http://imagecache2.allposters.com/images/LIFPOD/127004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blsciblogs.baruch.cuny.edu/his1005spring2011/files/2011/02/tenements-in-nyc-early-1900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463263"/>
            <a:ext cx="3228975" cy="25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41148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Move to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Cities grow large in Northern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Cities dirty, overcrowded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27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Development of Consumer America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Economy</a:t>
            </a:r>
            <a:endParaRPr lang="en-US" dirty="0"/>
          </a:p>
        </p:txBody>
      </p:sp>
      <p:pic>
        <p:nvPicPr>
          <p:cNvPr id="8194" name="Picture 2" descr="http://ed101.bu.edu/StudentDoc/Archives/ED101sp09/apaez/colonial%20farm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181599" cy="407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05000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Farmers grow enough to provide for their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No reason to make extra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Buying/selling only with close neighbors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Self-sufficient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8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Revolution </a:t>
            </a:r>
            <a:endParaRPr lang="en-US" dirty="0"/>
          </a:p>
        </p:txBody>
      </p:sp>
      <p:pic>
        <p:nvPicPr>
          <p:cNvPr id="1026" name="Picture 2" descr="http://image.slidesharecdn.com/10societyinthenewcentury-120920092327-phpapp01/95/slide-9-728.jpg?13481511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828800"/>
            <a:ext cx="4515908" cy="3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52578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New types of transportation develop which change everything! 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ROADS, CANALS, RAILROADS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2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10societyinthenewcentury-120920092327-phpapp01/95/slide-10-728.jpg?134815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4074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10societyinthenewcentury-120920092327-phpapp01/95/slide-12-728.jpg?134815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85852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10societyinthenewcentury-120920092327-phpapp01/95/slide-13-728.jpg?134815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" y="304800"/>
            <a:ext cx="8592408" cy="64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10societyinthenewcentury-120920092327-phpapp01/95/slide-14-728.jpg?134815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8"/>
            <a:ext cx="8526505" cy="63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10societyinthenewcentury-120920092327-phpapp01/95/slide-16-728.jpg?134815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7914</TotalTime>
  <Words>175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Time to Go shopping. . . </vt:lpstr>
      <vt:lpstr>Market Economy</vt:lpstr>
      <vt:lpstr>Farm Economy</vt:lpstr>
      <vt:lpstr>Transportation Revolution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 Whitney</vt:lpstr>
      <vt:lpstr>Textile Industry</vt:lpstr>
      <vt:lpstr>Mentality shift = make a profit off of the masses</vt:lpstr>
      <vt:lpstr>Explosion of Inventions </vt:lpstr>
      <vt:lpstr>Market Economy - Consumerism</vt:lpstr>
      <vt:lpstr>Market Revolution</vt:lpstr>
      <vt:lpstr>Rise of Large Cities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Economy</dc:title>
  <dc:creator>rebecca.simmons</dc:creator>
  <cp:lastModifiedBy>rebecca.simmons</cp:lastModifiedBy>
  <cp:revision>12</cp:revision>
  <dcterms:created xsi:type="dcterms:W3CDTF">2013-11-10T21:02:58Z</dcterms:created>
  <dcterms:modified xsi:type="dcterms:W3CDTF">2014-11-04T03:05:17Z</dcterms:modified>
</cp:coreProperties>
</file>