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71" r:id="rId3"/>
    <p:sldId id="266" r:id="rId4"/>
    <p:sldId id="263" r:id="rId5"/>
    <p:sldId id="270" r:id="rId6"/>
    <p:sldId id="264" r:id="rId7"/>
    <p:sldId id="265" r:id="rId8"/>
    <p:sldId id="275" r:id="rId9"/>
    <p:sldId id="267" r:id="rId10"/>
    <p:sldId id="268" r:id="rId11"/>
    <p:sldId id="269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194665-6F1F-4C6F-95F7-7B369CBAAB57}" type="datetimeFigureOut">
              <a:rPr lang="en-US" smtClean="0"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BC6D2-2390-4014-89CF-7CD1C42789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249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A7C3026-A266-4A13-A7FD-0069DA58BB7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3026-A266-4A13-A7FD-0069DA58BB7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4A7C3026-A266-4A13-A7FD-0069DA58BB7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3026-A266-4A13-A7FD-0069DA58BB7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3026-A266-4A13-A7FD-0069DA58BB7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7C3026-A266-4A13-A7FD-0069DA58BB7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A7C3026-A266-4A13-A7FD-0069DA58BB7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3026-A266-4A13-A7FD-0069DA58BB7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3026-A266-4A13-A7FD-0069DA58BB7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7C3026-A266-4A13-A7FD-0069DA58BB7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4A7C3026-A266-4A13-A7FD-0069DA58BB7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A7C3026-A266-4A13-A7FD-0069DA58BB73}" type="datetimeFigureOut">
              <a:rPr lang="en-US" smtClean="0"/>
              <a:pPr/>
              <a:t>3/10/2016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BA5727B-9CF2-4D7B-88C2-8EE2A5BC9E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Pearl Harbor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America Enters WWII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Japan’s goofs!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Sub spotted – gets away</a:t>
            </a:r>
          </a:p>
          <a:p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sub spotted – shot down </a:t>
            </a:r>
          </a:p>
          <a:p>
            <a:r>
              <a:rPr lang="en-US" dirty="0" smtClean="0"/>
              <a:t>Planes spotted on radar – excused</a:t>
            </a:r>
          </a:p>
          <a:p>
            <a:r>
              <a:rPr lang="en-US" dirty="0" smtClean="0"/>
              <a:t>Japanese naval fleet is missing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http://md3162.k12.sd.us/Event/Planes%203%20Pearl%20Harbo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2362200"/>
            <a:ext cx="4343400" cy="2942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America enters the war UNITED.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9458" name="Picture 2" descr="http://3.bp.blogspot.com/_xcUskQ-VRTI/SKB-8dEHYHI/AAAAAAAAAqU/bGMETsXxzlY/s400/pearl-harbor-uss-virgin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1940" y="1600200"/>
            <a:ext cx="4323460" cy="34695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" y="54769"/>
            <a:ext cx="8153400" cy="6748462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9883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Japan enters the scene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Looking for raw materials, markets and land</a:t>
            </a:r>
          </a:p>
          <a:p>
            <a:r>
              <a:rPr lang="en-US" dirty="0" smtClean="0"/>
              <a:t>Invades Indochina and China</a:t>
            </a:r>
          </a:p>
          <a:p>
            <a:r>
              <a:rPr lang="en-US" dirty="0" smtClean="0"/>
              <a:t>America cuts off trade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2530" name="Picture 2" descr="http://www.ahoy.tk-jk.net/ImagesJapaneseAircraft/JapanFla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4226" y="1828800"/>
            <a:ext cx="4464050" cy="2895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America’s stance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Hitler takes Poland</a:t>
            </a:r>
            <a:r>
              <a:rPr lang="en-US" dirty="0" smtClean="0">
                <a:sym typeface="Wingdings" panose="05000000000000000000" pitchFamily="2" charset="2"/>
              </a:rPr>
              <a:t> war</a:t>
            </a:r>
            <a:endParaRPr lang="en-US" dirty="0" smtClean="0"/>
          </a:p>
          <a:p>
            <a:r>
              <a:rPr lang="en-US" dirty="0" smtClean="0"/>
              <a:t>US neutral</a:t>
            </a:r>
          </a:p>
          <a:p>
            <a:r>
              <a:rPr lang="en-US" dirty="0" smtClean="0"/>
              <a:t>Illegal to sell any weapons to country at war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5602" name="Picture 2" descr="http://classprojects.cornellcollege.edu/HIS240_2009/Hoover2/images/FDR&amp;radi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81500" y="1676400"/>
            <a:ext cx="4762500" cy="3276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" t="244" r="340"/>
          <a:stretch>
            <a:fillRect/>
          </a:stretch>
        </p:blipFill>
        <p:spPr bwMode="auto">
          <a:xfrm>
            <a:off x="174625" y="370681"/>
            <a:ext cx="8794750" cy="6116638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241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beginnings </a:t>
            </a:r>
            <a:r>
              <a:rPr lang="en-US" smtClean="0"/>
              <a:t>of involvement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Cash and Carry Act: sell goods (weapons and supplies) to warring countries BUT they have to pay in cash and transport them.</a:t>
            </a:r>
          </a:p>
          <a:p>
            <a:r>
              <a:rPr lang="en-US" dirty="0" smtClean="0"/>
              <a:t>Destroyers for bases (loophole)</a:t>
            </a:r>
            <a:endParaRPr lang="en-US" dirty="0"/>
          </a:p>
        </p:txBody>
      </p:sp>
      <p:pic>
        <p:nvPicPr>
          <p:cNvPr id="24580" name="Picture 4" descr="http://t1.gstatic.com/images?q=tbn:ANd9GcQZPO43a4-75m2uUTuVufkBicGsuf29KqOx_DYl3nOZrk1gT8Z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2133600"/>
            <a:ext cx="3962400" cy="317307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in further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FDR elected 3</a:t>
            </a:r>
            <a:r>
              <a:rPr lang="en-US" baseline="30000" dirty="0" smtClean="0"/>
              <a:t>rd</a:t>
            </a:r>
            <a:r>
              <a:rPr lang="en-US" dirty="0" smtClean="0"/>
              <a:t> term</a:t>
            </a:r>
          </a:p>
          <a:p>
            <a:r>
              <a:rPr lang="en-US" dirty="0" smtClean="0"/>
              <a:t>Germany getting more powerful</a:t>
            </a:r>
          </a:p>
          <a:p>
            <a:r>
              <a:rPr lang="en-US" dirty="0" smtClean="0"/>
              <a:t>Britain asks for more help</a:t>
            </a:r>
          </a:p>
          <a:p>
            <a:r>
              <a:rPr lang="en-US" dirty="0" smtClean="0"/>
              <a:t>Land-Lease Act: President can give aid to countries whose security is vital to our security ($40 billion)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  <p:pic>
        <p:nvPicPr>
          <p:cNvPr id="23554" name="Picture 2" descr="http://www.piercetownship.org/userfiles/image/Fire%20Department/House%20on%20Fire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133600"/>
            <a:ext cx="3571875" cy="3467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Straw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en-US" dirty="0" smtClean="0"/>
              <a:t>Japan allies with Germany and Italy</a:t>
            </a:r>
          </a:p>
          <a:p>
            <a:r>
              <a:rPr lang="en-US" dirty="0" smtClean="0"/>
              <a:t>U.S</a:t>
            </a:r>
            <a:r>
              <a:rPr lang="en-US" dirty="0"/>
              <a:t>. cuts off trade, embargo on oil</a:t>
            </a:r>
          </a:p>
          <a:p>
            <a:r>
              <a:rPr lang="en-US" dirty="0"/>
              <a:t>Diplomatic negotiations fail</a:t>
            </a:r>
          </a:p>
          <a:p>
            <a:endParaRPr lang="en-US" dirty="0"/>
          </a:p>
        </p:txBody>
      </p:sp>
      <p:pic>
        <p:nvPicPr>
          <p:cNvPr id="3074" name="Picture 2" descr="http://upload.wikimedia.org/wikipedia/commons/7/73/1938_Naka_yoshi_sangoku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71600"/>
            <a:ext cx="3505200" cy="533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752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Pearl Harbor – Dec. 7, 1941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Japan wanted complete surprise</a:t>
            </a:r>
          </a:p>
          <a:p>
            <a:r>
              <a:rPr lang="en-US" dirty="0"/>
              <a:t>Over 2,000 Americans killed</a:t>
            </a:r>
          </a:p>
          <a:p>
            <a:r>
              <a:rPr lang="en-US" dirty="0"/>
              <a:t>U.S.S. Arizona </a:t>
            </a:r>
            <a:r>
              <a:rPr lang="en-US" dirty="0" smtClean="0"/>
              <a:t>sunk</a:t>
            </a:r>
          </a:p>
          <a:p>
            <a:r>
              <a:rPr lang="en-US" dirty="0" smtClean="0"/>
              <a:t>America enters the war UNITED!</a:t>
            </a:r>
          </a:p>
          <a:p>
            <a:r>
              <a:rPr lang="en-US" b="1" dirty="0" smtClean="0"/>
              <a:t>Allies</a:t>
            </a:r>
            <a:r>
              <a:rPr lang="en-US" dirty="0" smtClean="0"/>
              <a:t>: GB, Soviets, France, USA</a:t>
            </a:r>
          </a:p>
          <a:p>
            <a:r>
              <a:rPr lang="en-US" b="1" dirty="0" smtClean="0"/>
              <a:t>Axis</a:t>
            </a:r>
            <a:r>
              <a:rPr lang="en-US" dirty="0" smtClean="0"/>
              <a:t>: Germany, Italy, Japan</a:t>
            </a:r>
            <a:endParaRPr lang="en-US" dirty="0"/>
          </a:p>
        </p:txBody>
      </p:sp>
      <p:pic>
        <p:nvPicPr>
          <p:cNvPr id="21506" name="Picture 2" descr="http://www.delsjourney.com/images/family_history/ww2/neosho/pearl_harbor/Pearl_Harbor_Map_CU_-_250dpi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58761"/>
            <a:ext cx="4495800" cy="35275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1924</TotalTime>
  <Words>210</Words>
  <Application>Microsoft Office PowerPoint</Application>
  <PresentationFormat>On-screen Show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Median</vt:lpstr>
      <vt:lpstr>Pearl Harbor</vt:lpstr>
      <vt:lpstr>PowerPoint Presentation</vt:lpstr>
      <vt:lpstr>Japan enters the scene</vt:lpstr>
      <vt:lpstr>America’s stance</vt:lpstr>
      <vt:lpstr>PowerPoint Presentation</vt:lpstr>
      <vt:lpstr>The beginnings of involvement</vt:lpstr>
      <vt:lpstr>Getting in further</vt:lpstr>
      <vt:lpstr>Final Straw</vt:lpstr>
      <vt:lpstr>Pearl Harbor – Dec. 7, 1941</vt:lpstr>
      <vt:lpstr>Japan’s goofs! </vt:lpstr>
      <vt:lpstr>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Profiling</dc:title>
  <dc:creator>rebecca.simmons</dc:creator>
  <cp:lastModifiedBy>rebecca.simmons</cp:lastModifiedBy>
  <cp:revision>18</cp:revision>
  <cp:lastPrinted>2016-03-10T16:03:52Z</cp:lastPrinted>
  <dcterms:created xsi:type="dcterms:W3CDTF">2011-03-15T21:04:19Z</dcterms:created>
  <dcterms:modified xsi:type="dcterms:W3CDTF">2016-03-10T21:32:34Z</dcterms:modified>
</cp:coreProperties>
</file>