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56" r:id="rId8"/>
    <p:sldId id="263" r:id="rId9"/>
    <p:sldId id="270" r:id="rId10"/>
    <p:sldId id="264" r:id="rId11"/>
    <p:sldId id="265" r:id="rId12"/>
    <p:sldId id="271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7C3026-A266-4A13-A7FD-0069DA58BB73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Profiling is when someone targets you and labels you with a preconceived stereotype based on your race, religion, ethnicity, age, where you live, where you go to school, who your family is, etc. </a:t>
            </a:r>
          </a:p>
          <a:p>
            <a:r>
              <a:rPr lang="en-US" dirty="0" smtClean="0"/>
              <a:t>Think of </a:t>
            </a:r>
            <a:r>
              <a:rPr lang="en-US" smtClean="0"/>
              <a:t>a time </a:t>
            </a:r>
            <a:r>
              <a:rPr lang="en-US" dirty="0" smtClean="0"/>
              <a:t>when you have done this to someone or it has happened to you.  Explain in ½ page.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beginnings </a:t>
            </a:r>
            <a:r>
              <a:rPr lang="en-US" smtClean="0"/>
              <a:t>of involvement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Cash and Carry Act: sell goods (weapons and supplies) to warring countries BUT they have to pay in cash and transport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Destroyers for bases (loophole)</a:t>
            </a:r>
            <a:endParaRPr lang="en-US" dirty="0"/>
          </a:p>
        </p:txBody>
      </p:sp>
      <p:pic>
        <p:nvPicPr>
          <p:cNvPr id="24580" name="Picture 4" descr="http://t1.gstatic.com/images?q=tbn:ANd9GcQZPO43a4-75m2uUTuVufkBicGsuf29KqOx_DYl3nOZrk1gT8Z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962400" cy="3173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FDR elected 3</a:t>
            </a:r>
            <a:r>
              <a:rPr lang="en-US" baseline="30000" dirty="0" smtClean="0"/>
              <a:t>rd</a:t>
            </a:r>
            <a:r>
              <a:rPr lang="en-US" dirty="0" smtClean="0"/>
              <a:t> term</a:t>
            </a:r>
          </a:p>
          <a:p>
            <a:r>
              <a:rPr lang="en-US" dirty="0" smtClean="0"/>
              <a:t>Germany getting more powerful</a:t>
            </a:r>
          </a:p>
          <a:p>
            <a:r>
              <a:rPr lang="en-US" dirty="0" smtClean="0"/>
              <a:t>Britain asks for more help</a:t>
            </a:r>
          </a:p>
          <a:p>
            <a:r>
              <a:rPr lang="en-US" dirty="0" smtClean="0"/>
              <a:t>Land-Lease Act: President can give aid to countries whose security is vital to our </a:t>
            </a:r>
            <a:r>
              <a:rPr lang="en-US" dirty="0" smtClean="0"/>
              <a:t>security ($</a:t>
            </a:r>
            <a:r>
              <a:rPr lang="en-US" smtClean="0"/>
              <a:t>40 billion)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23554" name="Picture 2" descr="http://www.piercetownship.org/userfiles/image/Fire%20Department/House%20on%20Fir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3571875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54769"/>
            <a:ext cx="8153400" cy="67484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8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enters the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Looking </a:t>
            </a:r>
            <a:r>
              <a:rPr lang="en-US" dirty="0" smtClean="0"/>
              <a:t>for </a:t>
            </a:r>
            <a:r>
              <a:rPr lang="en-US" dirty="0" smtClean="0"/>
              <a:t>raw materials, markets and land</a:t>
            </a:r>
          </a:p>
          <a:p>
            <a:r>
              <a:rPr lang="en-US" dirty="0" smtClean="0"/>
              <a:t>Invade China</a:t>
            </a:r>
          </a:p>
          <a:p>
            <a:r>
              <a:rPr lang="en-US" dirty="0" smtClean="0"/>
              <a:t>U.S. cuts off trade, embargo on oil</a:t>
            </a:r>
          </a:p>
          <a:p>
            <a:r>
              <a:rPr lang="en-US" dirty="0" smtClean="0"/>
              <a:t>Diplomatic negotiations fail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www.ahoy.tk-jk.net/ImagesJapaneseAircraft/Japan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4226" y="1828800"/>
            <a:ext cx="44640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Japan wanted complete surprise</a:t>
            </a:r>
          </a:p>
          <a:p>
            <a:r>
              <a:rPr lang="en-US" dirty="0" smtClean="0"/>
              <a:t>Maximum damage</a:t>
            </a:r>
          </a:p>
          <a:p>
            <a:r>
              <a:rPr lang="en-US" dirty="0" smtClean="0"/>
              <a:t>2 waves of air attacks</a:t>
            </a:r>
          </a:p>
          <a:p>
            <a:r>
              <a:rPr lang="en-US" dirty="0" smtClean="0"/>
              <a:t>Midget subs</a:t>
            </a:r>
            <a:endParaRPr lang="en-US" dirty="0"/>
          </a:p>
        </p:txBody>
      </p:sp>
      <p:pic>
        <p:nvPicPr>
          <p:cNvPr id="21506" name="Picture 2" descr="http://www.delsjourney.com/images/family_history/ww2/neosho/pearl_harbor/Pearl_Harbor_Map_CU_-_250dp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58761"/>
            <a:ext cx="4495800" cy="3527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Japan’s goofs!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 spotted – gets away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sub spotted – shot down </a:t>
            </a:r>
          </a:p>
          <a:p>
            <a:r>
              <a:rPr lang="en-US" dirty="0" smtClean="0"/>
              <a:t>Planes spotted on radar – excused</a:t>
            </a:r>
          </a:p>
          <a:p>
            <a:r>
              <a:rPr lang="en-US" dirty="0" smtClean="0"/>
              <a:t>Japanese naval fleet is missing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md3162.k12.sd.us/Event/Planes%203%20Pearl%20Har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362200"/>
            <a:ext cx="4343400" cy="2942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 2,000 Americans killed</a:t>
            </a:r>
          </a:p>
          <a:p>
            <a:r>
              <a:rPr lang="en-US" dirty="0" smtClean="0"/>
              <a:t>U.S.S. Arizona sunk</a:t>
            </a:r>
          </a:p>
          <a:p>
            <a:r>
              <a:rPr lang="en-US" dirty="0" smtClean="0"/>
              <a:t>America enters the war UNITED. </a:t>
            </a:r>
          </a:p>
          <a:p>
            <a:r>
              <a:rPr lang="en-US" dirty="0" smtClean="0"/>
              <a:t>Executive Order 9066: internment camps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http://3.bp.blogspot.com/_xcUskQ-VRTI/SKB-8dEHYHI/AAAAAAAAAqU/bGMETsXxzlY/s400/pearl-harbor-uss-virgi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940" y="1600200"/>
            <a:ext cx="4323460" cy="3469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pwencycl.kgbudge.com/images/P/propagand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983" y="123052"/>
            <a:ext cx="5122017" cy="6506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://amhist.ist.unomaha.edu/module_files/This%20is%20the%20Enemy%20Ja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"/>
            <a:ext cx="4876800" cy="640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://upload.wikimedia.org/wikipedia/commons/5/54/Anti-Japanese_World_War_II_propaganda_poster_war_bo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7092"/>
            <a:ext cx="4141489" cy="6630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2.bp.blogspot.com/_yCedOZWmIAw/SxOOr2UJHhI/AAAAAAAAABM/sCrlEKEt_JU/s1600/lif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0"/>
            <a:ext cx="4992071" cy="6742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Gallup Poll:  Chinese </a:t>
            </a:r>
            <a:r>
              <a:rPr lang="en-US" dirty="0" err="1" smtClean="0"/>
              <a:t>vs</a:t>
            </a:r>
            <a:r>
              <a:rPr lang="en-US" dirty="0" smtClean="0"/>
              <a:t> Japanese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Japanese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Hardworking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Treacherous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Intelligent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 Enters WWII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America’s stance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Hitler : Blitzkrieg </a:t>
            </a:r>
          </a:p>
          <a:p>
            <a:r>
              <a:rPr lang="en-US" dirty="0" smtClean="0"/>
              <a:t>Neutral</a:t>
            </a:r>
          </a:p>
          <a:p>
            <a:r>
              <a:rPr lang="en-US" dirty="0" smtClean="0"/>
              <a:t>Illegal to sell any weapons to country at </a:t>
            </a:r>
            <a:r>
              <a:rPr lang="en-US" dirty="0" smtClean="0"/>
              <a:t>war</a:t>
            </a:r>
          </a:p>
          <a:p>
            <a:r>
              <a:rPr lang="en-US" dirty="0" smtClean="0"/>
              <a:t>“Preparedness”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classprojects.cornellcollege.edu/HIS240_2009/Hoover2/images/FDR&amp;rad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676400"/>
            <a:ext cx="476250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" t="244" r="340"/>
          <a:stretch>
            <a:fillRect/>
          </a:stretch>
        </p:blipFill>
        <p:spPr bwMode="auto">
          <a:xfrm>
            <a:off x="174625" y="370681"/>
            <a:ext cx="8794750" cy="61166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414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1009</TotalTime>
  <Words>282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Profiling</vt:lpstr>
      <vt:lpstr>PowerPoint Presentation</vt:lpstr>
      <vt:lpstr>PowerPoint Presentation</vt:lpstr>
      <vt:lpstr>PowerPoint Presentation</vt:lpstr>
      <vt:lpstr>PowerPoint Presentation</vt:lpstr>
      <vt:lpstr>Gallup Poll:  Chinese vs Japanese</vt:lpstr>
      <vt:lpstr>Pearl Harbor</vt:lpstr>
      <vt:lpstr>America’s stance</vt:lpstr>
      <vt:lpstr>PowerPoint Presentation</vt:lpstr>
      <vt:lpstr>The beginnings of involvement</vt:lpstr>
      <vt:lpstr>Getting in further</vt:lpstr>
      <vt:lpstr>PowerPoint Presentation</vt:lpstr>
      <vt:lpstr>Japan enters the scene</vt:lpstr>
      <vt:lpstr>Pearl Harbor</vt:lpstr>
      <vt:lpstr>Japan’s goofs! </vt:lpstr>
      <vt:lpstr>Results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Profiling</dc:title>
  <dc:creator>rebecca.simmons</dc:creator>
  <cp:lastModifiedBy>rebecca.simmons</cp:lastModifiedBy>
  <cp:revision>9</cp:revision>
  <dcterms:created xsi:type="dcterms:W3CDTF">2011-03-15T21:04:19Z</dcterms:created>
  <dcterms:modified xsi:type="dcterms:W3CDTF">2014-03-20T13:49:11Z</dcterms:modified>
</cp:coreProperties>
</file>