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4F4FF0-C55C-4C6A-8706-95DDA56C05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C501D4-380F-44DA-9FB6-D3DBD4AF9F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Crash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the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6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economic spiral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Decline</a:t>
            </a:r>
            <a:r>
              <a:rPr lang="en-US" dirty="0" smtClean="0"/>
              <a:t> in consumer spending</a:t>
            </a:r>
          </a:p>
          <a:p>
            <a:r>
              <a:rPr lang="en-US" u="sng" dirty="0" smtClean="0"/>
              <a:t>Overproduction</a:t>
            </a:r>
            <a:r>
              <a:rPr lang="en-US" dirty="0" smtClean="0"/>
              <a:t> of goods (no one is buying them) </a:t>
            </a:r>
          </a:p>
          <a:p>
            <a:r>
              <a:rPr lang="en-US" dirty="0" smtClean="0"/>
              <a:t>Manufacturers </a:t>
            </a:r>
            <a:r>
              <a:rPr lang="en-US" u="sng" dirty="0" smtClean="0"/>
              <a:t>lose money </a:t>
            </a:r>
            <a:r>
              <a:rPr lang="en-US" dirty="0" smtClean="0"/>
              <a:t>and have to cut back</a:t>
            </a:r>
          </a:p>
          <a:p>
            <a:r>
              <a:rPr lang="en-US" u="sng" dirty="0" smtClean="0"/>
              <a:t>Lay off </a:t>
            </a:r>
            <a:r>
              <a:rPr lang="en-US" dirty="0" smtClean="0"/>
              <a:t>employees</a:t>
            </a:r>
          </a:p>
          <a:p>
            <a:r>
              <a:rPr lang="en-US" u="sng" dirty="0" smtClean="0"/>
              <a:t>Americans lose money</a:t>
            </a:r>
          </a:p>
          <a:p>
            <a:r>
              <a:rPr lang="en-US" dirty="0" smtClean="0"/>
              <a:t>Cycle continues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6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get richer and the poor stay poor. </a:t>
            </a:r>
          </a:p>
          <a:p>
            <a:r>
              <a:rPr lang="en-US" dirty="0" smtClean="0"/>
              <a:t> 70-80% of families have no savings and make minimum wage. </a:t>
            </a:r>
          </a:p>
          <a:p>
            <a:r>
              <a:rPr lang="en-US" u="sng" dirty="0" smtClean="0"/>
              <a:t>Consumer debt is so high that people can’t afford to repay their loans</a:t>
            </a:r>
          </a:p>
          <a:p>
            <a:r>
              <a:rPr lang="en-US" dirty="0" smtClean="0"/>
              <a:t>Everyone has to work to get by</a:t>
            </a:r>
          </a:p>
        </p:txBody>
      </p:sp>
    </p:spTree>
    <p:extLst>
      <p:ext uri="{BB962C8B-B14F-4D97-AF65-F5344CB8AC3E}">
        <p14:creationId xmlns:p14="http://schemas.microsoft.com/office/powerpoint/2010/main" val="132776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rich quick mentality</a:t>
            </a:r>
          </a:p>
          <a:p>
            <a:r>
              <a:rPr lang="en-US" u="sng" dirty="0" smtClean="0"/>
              <a:t>Speculation – people are investing their life savings hoping for big returns</a:t>
            </a:r>
          </a:p>
          <a:p>
            <a:r>
              <a:rPr lang="en-US" u="sng" dirty="0"/>
              <a:t>Buying on margin – purchasing stock for a fraction of the price and borrowing the </a:t>
            </a:r>
            <a:r>
              <a:rPr lang="en-US" u="sng" dirty="0" smtClean="0"/>
              <a:t>rest</a:t>
            </a:r>
          </a:p>
          <a:p>
            <a:r>
              <a:rPr lang="en-US" dirty="0" smtClean="0"/>
              <a:t>Stock market boom based on borrowed (not real) money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9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Crash of 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May 1928-September 1929, prices doubled in value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beginning in Sept 1929, gradual slide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Black Thursday</a:t>
            </a:r>
            <a:r>
              <a:rPr lang="en-US" altLang="en-US" sz="1800" dirty="0"/>
              <a:t> </a:t>
            </a:r>
            <a:r>
              <a:rPr lang="en-US" altLang="en-US" sz="2400" dirty="0"/>
              <a:t>(Oct</a:t>
            </a:r>
            <a:r>
              <a:rPr lang="en-US" altLang="en-US" sz="1800" dirty="0"/>
              <a:t>.</a:t>
            </a:r>
            <a:r>
              <a:rPr lang="en-US" altLang="en-US" sz="1600" dirty="0"/>
              <a:t> </a:t>
            </a:r>
            <a:r>
              <a:rPr lang="en-US" altLang="en-US" sz="2400" dirty="0"/>
              <a:t>24)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largest sell-off in NYSE history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Black Tuesday</a:t>
            </a:r>
            <a:r>
              <a:rPr lang="en-US" altLang="en-US" sz="1400" dirty="0"/>
              <a:t> </a:t>
            </a:r>
            <a:r>
              <a:rPr lang="en-US" altLang="en-US" sz="2400" dirty="0"/>
              <a:t>(Oct.</a:t>
            </a:r>
            <a:r>
              <a:rPr lang="en-US" altLang="en-US" sz="1800" dirty="0"/>
              <a:t> </a:t>
            </a:r>
            <a:r>
              <a:rPr lang="en-US" altLang="en-US" sz="2400" dirty="0"/>
              <a:t>29)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$40 billion in stock value lost by Dec.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2"/>
          <a:stretch>
            <a:fillRect/>
          </a:stretch>
        </p:blipFill>
        <p:spPr bwMode="auto">
          <a:xfrm>
            <a:off x="3200400" y="4038600"/>
            <a:ext cx="3048000" cy="2468563"/>
          </a:xfrm>
          <a:prstGeom prst="rect">
            <a:avLst/>
          </a:prstGeom>
          <a:noFill/>
          <a:ln w="9525">
            <a:solidFill>
              <a:srgbClr val="EAD8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94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557</TotalTime>
  <Words>179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The Great Crash</vt:lpstr>
      <vt:lpstr>Downward economic spiral</vt:lpstr>
      <vt:lpstr>Uneven Prosperity</vt:lpstr>
      <vt:lpstr>Stock Market</vt:lpstr>
      <vt:lpstr>The Great Crash of 1929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Crash</dc:title>
  <dc:creator>rebecca.simmons</dc:creator>
  <cp:lastModifiedBy>rebecca.simmons</cp:lastModifiedBy>
  <cp:revision>5</cp:revision>
  <dcterms:created xsi:type="dcterms:W3CDTF">2014-03-06T05:14:59Z</dcterms:created>
  <dcterms:modified xsi:type="dcterms:W3CDTF">2016-02-17T04:40:35Z</dcterms:modified>
</cp:coreProperties>
</file>