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3" r:id="rId4"/>
    <p:sldId id="257" r:id="rId5"/>
    <p:sldId id="262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526C3-CFF6-4729-BC75-26111A79DDA7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BD13-42E4-42E9-B190-4D191AA43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98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526C3-CFF6-4729-BC75-26111A79DDA7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BD13-42E4-42E9-B190-4D191AA43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63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526C3-CFF6-4729-BC75-26111A79DDA7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BD13-42E4-42E9-B190-4D191AA43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490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526C3-CFF6-4729-BC75-26111A79DDA7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BD13-42E4-42E9-B190-4D191AA43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81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526C3-CFF6-4729-BC75-26111A79DDA7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BD13-42E4-42E9-B190-4D191AA43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491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526C3-CFF6-4729-BC75-26111A79DDA7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BD13-42E4-42E9-B190-4D191AA43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8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526C3-CFF6-4729-BC75-26111A79DDA7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BD13-42E4-42E9-B190-4D191AA43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306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526C3-CFF6-4729-BC75-26111A79DDA7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BD13-42E4-42E9-B190-4D191AA43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92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526C3-CFF6-4729-BC75-26111A79DDA7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BD13-42E4-42E9-B190-4D191AA43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997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526C3-CFF6-4729-BC75-26111A79DDA7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BD13-42E4-42E9-B190-4D191AA43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264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526C3-CFF6-4729-BC75-26111A79DDA7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BD13-42E4-42E9-B190-4D191AA43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52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526C3-CFF6-4729-BC75-26111A79DDA7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1BD13-42E4-42E9-B190-4D191AA43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495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Rockwell" panose="02060603020205020403" pitchFamily="18" charset="0"/>
              </a:rPr>
              <a:t>World War II</a:t>
            </a:r>
            <a:br>
              <a:rPr lang="en-US" dirty="0" smtClean="0">
                <a:latin typeface="Rockwell" panose="02060603020205020403" pitchFamily="18" charset="0"/>
              </a:rPr>
            </a:br>
            <a:r>
              <a:rPr lang="en-US" sz="2800" dirty="0" smtClean="0">
                <a:latin typeface="Rockwell" panose="02060603020205020403" pitchFamily="18" charset="0"/>
              </a:rPr>
              <a:t>Causes of the War</a:t>
            </a:r>
            <a:endParaRPr lang="en-US" dirty="0">
              <a:latin typeface="Rockwell" panose="02060603020205020403" pitchFamily="18" charset="0"/>
            </a:endParaRPr>
          </a:p>
        </p:txBody>
      </p:sp>
      <p:pic>
        <p:nvPicPr>
          <p:cNvPr id="5" name="Picture 5" descr="wwii1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600200"/>
            <a:ext cx="4191000" cy="4607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586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Government Structures</a:t>
            </a:r>
          </a:p>
        </p:txBody>
      </p:sp>
      <p:sp>
        <p:nvSpPr>
          <p:cNvPr id="3075" name="Line 5"/>
          <p:cNvSpPr>
            <a:spLocks noChangeShapeType="1"/>
          </p:cNvSpPr>
          <p:nvPr/>
        </p:nvSpPr>
        <p:spPr bwMode="auto">
          <a:xfrm>
            <a:off x="685800" y="304800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" name="Line 6"/>
          <p:cNvSpPr>
            <a:spLocks noChangeShapeType="1"/>
          </p:cNvSpPr>
          <p:nvPr/>
        </p:nvSpPr>
        <p:spPr bwMode="auto">
          <a:xfrm>
            <a:off x="685800" y="2590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Line 7"/>
          <p:cNvSpPr>
            <a:spLocks noChangeShapeType="1"/>
          </p:cNvSpPr>
          <p:nvPr/>
        </p:nvSpPr>
        <p:spPr bwMode="auto">
          <a:xfrm>
            <a:off x="4572000" y="2667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8"/>
          <p:cNvSpPr>
            <a:spLocks noChangeShapeType="1"/>
          </p:cNvSpPr>
          <p:nvPr/>
        </p:nvSpPr>
        <p:spPr bwMode="auto">
          <a:xfrm>
            <a:off x="8534400" y="2590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3733800" y="22860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 u="sng">
                <a:solidFill>
                  <a:schemeClr val="folHlink"/>
                </a:solidFill>
                <a:latin typeface="Arial" charset="0"/>
              </a:rPr>
              <a:t>Democracy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7391400" y="2057400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 u="sng">
                <a:solidFill>
                  <a:schemeClr val="folHlink"/>
                </a:solidFill>
                <a:latin typeface="Arial" charset="0"/>
              </a:rPr>
              <a:t>Communist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381000" y="2057400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 u="sng">
                <a:solidFill>
                  <a:schemeClr val="folHlink"/>
                </a:solidFill>
                <a:latin typeface="Arial" charset="0"/>
              </a:rPr>
              <a:t>Fascist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3200400" y="3581400"/>
            <a:ext cx="2819400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en-US" altLang="en-US" sz="1800" dirty="0">
                <a:solidFill>
                  <a:srgbClr val="00FF00"/>
                </a:solidFill>
                <a:latin typeface="Arial" charset="0"/>
              </a:rPr>
              <a:t>Individual is more important than the nation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en-US" altLang="en-US" sz="1800" dirty="0">
                <a:latin typeface="Arial" charset="0"/>
              </a:rPr>
              <a:t>Variety of </a:t>
            </a:r>
            <a:r>
              <a:rPr lang="en-US" altLang="en-US" sz="1800" dirty="0" smtClean="0">
                <a:latin typeface="Arial" charset="0"/>
              </a:rPr>
              <a:t>grades</a:t>
            </a:r>
            <a:endParaRPr lang="en-US" altLang="en-US" sz="1800" dirty="0">
              <a:latin typeface="Arial" charset="0"/>
            </a:endParaRP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228600" y="3352800"/>
            <a:ext cx="24384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FF00"/>
                </a:solidFill>
                <a:latin typeface="Arial" charset="0"/>
              </a:rPr>
              <a:t>-Nation is more important than the individual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u="sng" dirty="0">
                <a:solidFill>
                  <a:srgbClr val="00FF00"/>
                </a:solidFill>
                <a:latin typeface="Arial" charset="0"/>
              </a:rPr>
              <a:t>(Work towards the benefit of the “state”)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en-US" altLang="en-US" sz="1800" dirty="0">
                <a:latin typeface="Arial" charset="0"/>
              </a:rPr>
              <a:t>Variety of </a:t>
            </a:r>
            <a:r>
              <a:rPr lang="en-US" altLang="en-US" sz="1800" dirty="0" smtClean="0">
                <a:latin typeface="Arial" charset="0"/>
              </a:rPr>
              <a:t>grades</a:t>
            </a:r>
            <a:endParaRPr lang="en-US" altLang="en-US" sz="1800" dirty="0">
              <a:latin typeface="Arial" charset="0"/>
            </a:endParaRP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6629400" y="3505200"/>
            <a:ext cx="2286000" cy="1892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FF00"/>
                </a:solidFill>
                <a:latin typeface="Arial" charset="0"/>
              </a:rPr>
              <a:t>-Nation is more important than the individual </a:t>
            </a:r>
            <a:r>
              <a:rPr lang="en-US" altLang="en-US" sz="1800" u="sng" dirty="0">
                <a:solidFill>
                  <a:srgbClr val="00FF00"/>
                </a:solidFill>
                <a:latin typeface="Arial" charset="0"/>
              </a:rPr>
              <a:t>(work towards benefit of everyone)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charset="0"/>
              </a:rPr>
              <a:t>-Everyone gets a B</a:t>
            </a:r>
            <a:r>
              <a:rPr lang="en-US" altLang="en-US" sz="1800" dirty="0" smtClean="0">
                <a:latin typeface="Arial" charset="0"/>
              </a:rPr>
              <a:t>+</a:t>
            </a:r>
            <a:endParaRPr lang="en-US" altLang="en-US" sz="1800" dirty="0">
              <a:latin typeface="Arial" charset="0"/>
            </a:endParaRP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304800" y="1447800"/>
            <a:ext cx="2819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FFFF"/>
                </a:solidFill>
                <a:latin typeface="Arial" charset="0"/>
              </a:rPr>
              <a:t>ENFORCES THROUGH TERROR</a:t>
            </a:r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6248400" y="1219200"/>
            <a:ext cx="2667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FFFF"/>
                </a:solidFill>
                <a:latin typeface="Arial" charset="0"/>
              </a:rPr>
              <a:t>ENFORCES THROUGH TERROR</a:t>
            </a: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3505200" y="1447800"/>
            <a:ext cx="2133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FFFF"/>
                </a:solidFill>
                <a:latin typeface="Arial" charset="0"/>
              </a:rPr>
              <a:t>ENFORCES THROUGH LAW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95400" y="260350"/>
            <a:ext cx="67818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chemeClr val="tx2">
                    <a:lumMod val="90000"/>
                  </a:schemeClr>
                </a:solidFill>
              </a:rPr>
              <a:t>Each group feared and hated the others!!!</a:t>
            </a:r>
          </a:p>
        </p:txBody>
      </p:sp>
    </p:spTree>
    <p:extLst>
      <p:ext uri="{BB962C8B-B14F-4D97-AF65-F5344CB8AC3E}">
        <p14:creationId xmlns:p14="http://schemas.microsoft.com/office/powerpoint/2010/main" val="2298476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  <p:bldP spid="32777" grpId="0"/>
      <p:bldP spid="32778" grpId="0"/>
      <p:bldP spid="32779" grpId="0"/>
      <p:bldP spid="32783" grpId="0"/>
      <p:bldP spid="32784" grpId="0"/>
      <p:bldP spid="32785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Rockwell" panose="02060603020205020403" pitchFamily="18" charset="0"/>
              </a:rPr>
              <a:t>Governments throughout world</a:t>
            </a:r>
            <a:endParaRPr lang="en-US" dirty="0">
              <a:latin typeface="Rockwell" panose="02060603020205020403" pitchFamily="18" charset="0"/>
            </a:endParaRPr>
          </a:p>
        </p:txBody>
      </p:sp>
      <p:pic>
        <p:nvPicPr>
          <p:cNvPr id="1026" name="Picture 2" descr="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74" y="1524000"/>
            <a:ext cx="8405326" cy="3945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706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Rockwell" panose="02060603020205020403" pitchFamily="18" charset="0"/>
              </a:rPr>
              <a:t>Causes of the War</a:t>
            </a:r>
            <a:endParaRPr lang="en-US" dirty="0">
              <a:latin typeface="Rockwell" panose="02060603020205020403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Rockwell" panose="02060603020205020403" pitchFamily="18" charset="0"/>
              </a:rPr>
              <a:t>Problems left from WWI</a:t>
            </a:r>
          </a:p>
          <a:p>
            <a:pPr lvl="1"/>
            <a:r>
              <a:rPr lang="en-US" sz="2400" dirty="0" smtClean="0">
                <a:latin typeface="Rockwell" panose="02060603020205020403" pitchFamily="18" charset="0"/>
              </a:rPr>
              <a:t>Treaty of Versailles</a:t>
            </a:r>
          </a:p>
          <a:p>
            <a:pPr lvl="2"/>
            <a:r>
              <a:rPr lang="en-US" dirty="0" smtClean="0">
                <a:latin typeface="Rockwell" panose="02060603020205020403" pitchFamily="18" charset="0"/>
              </a:rPr>
              <a:t>Punished Germany too severely, this angered them</a:t>
            </a:r>
          </a:p>
          <a:p>
            <a:pPr lvl="2"/>
            <a:r>
              <a:rPr lang="en-US" dirty="0" smtClean="0">
                <a:latin typeface="Rockwell" panose="02060603020205020403" pitchFamily="18" charset="0"/>
              </a:rPr>
              <a:t>INFLATION</a:t>
            </a:r>
          </a:p>
          <a:p>
            <a:pPr lvl="3"/>
            <a:r>
              <a:rPr lang="en-US" dirty="0" smtClean="0">
                <a:latin typeface="Rockwell" panose="02060603020205020403" pitchFamily="18" charset="0"/>
              </a:rPr>
              <a:t>$1 US to $5 German</a:t>
            </a:r>
          </a:p>
          <a:p>
            <a:pPr lvl="3"/>
            <a:r>
              <a:rPr lang="en-US" dirty="0" smtClean="0">
                <a:latin typeface="Rockwell" panose="02060603020205020403" pitchFamily="18" charset="0"/>
              </a:rPr>
              <a:t>$1 US to $4 trillion German</a:t>
            </a:r>
          </a:p>
          <a:p>
            <a:pPr lvl="2"/>
            <a:r>
              <a:rPr lang="en-US" dirty="0" smtClean="0">
                <a:latin typeface="Rockwell" panose="02060603020205020403" pitchFamily="18" charset="0"/>
              </a:rPr>
              <a:t>Germany ignores the Treaty</a:t>
            </a:r>
          </a:p>
          <a:p>
            <a:pPr lvl="2"/>
            <a:r>
              <a:rPr lang="en-US" dirty="0" smtClean="0">
                <a:latin typeface="Rockwell" panose="02060603020205020403" pitchFamily="18" charset="0"/>
              </a:rPr>
              <a:t>League of Nations ineffective </a:t>
            </a:r>
          </a:p>
          <a:p>
            <a:pPr lvl="3"/>
            <a:r>
              <a:rPr lang="en-US" smtClean="0">
                <a:latin typeface="Rockwell" panose="02060603020205020403" pitchFamily="18" charset="0"/>
              </a:rPr>
              <a:t>Too weak to enforce</a:t>
            </a:r>
            <a:endParaRPr lang="en-US" dirty="0" smtClean="0">
              <a:latin typeface="Rockwell" panose="02060603020205020403" pitchFamily="18" charset="0"/>
            </a:endParaRPr>
          </a:p>
        </p:txBody>
      </p:sp>
      <p:pic>
        <p:nvPicPr>
          <p:cNvPr id="5" name="Picture 11" descr="Infl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223054"/>
            <a:ext cx="2486025" cy="3396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476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weima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3943350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04germany_6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073" y="3429000"/>
            <a:ext cx="5715000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176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Rockwell" panose="02060603020205020403" pitchFamily="18" charset="0"/>
              </a:rPr>
              <a:t>Causes of the War</a:t>
            </a:r>
            <a:endParaRPr lang="en-US" dirty="0">
              <a:latin typeface="Rockwell" panose="020606030202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Rockwell" panose="02060603020205020403" pitchFamily="18" charset="0"/>
              </a:rPr>
              <a:t>Worldwide Depression</a:t>
            </a:r>
          </a:p>
          <a:p>
            <a:pPr lvl="1"/>
            <a:r>
              <a:rPr lang="en-US" sz="2400" dirty="0" smtClean="0">
                <a:latin typeface="Rockwell" panose="02060603020205020403" pitchFamily="18" charset="0"/>
              </a:rPr>
              <a:t>Prices were high and wages were low</a:t>
            </a:r>
          </a:p>
          <a:p>
            <a:pPr lvl="1"/>
            <a:r>
              <a:rPr lang="en-US" sz="2400" dirty="0" smtClean="0">
                <a:latin typeface="Rockwell" panose="02060603020205020403" pitchFamily="18" charset="0"/>
              </a:rPr>
              <a:t>High unemployment</a:t>
            </a:r>
          </a:p>
          <a:p>
            <a:pPr lvl="1"/>
            <a:r>
              <a:rPr lang="en-US" sz="2400" dirty="0" smtClean="0">
                <a:latin typeface="Rockwell" panose="02060603020205020403" pitchFamily="18" charset="0"/>
              </a:rPr>
              <a:t>Despair, no hope for the future</a:t>
            </a:r>
          </a:p>
          <a:p>
            <a:pPr lvl="2"/>
            <a:r>
              <a:rPr lang="en-US" sz="2000" b="1" u="sng" dirty="0" smtClean="0">
                <a:latin typeface="Rockwell" panose="02060603020205020403" pitchFamily="18" charset="0"/>
              </a:rPr>
              <a:t>Who can help us? </a:t>
            </a:r>
            <a:r>
              <a:rPr lang="en-US" sz="2000" dirty="0" smtClean="0">
                <a:latin typeface="Rockwell" panose="02060603020205020403" pitchFamily="18" charset="0"/>
              </a:rPr>
              <a:t>(FDR)</a:t>
            </a:r>
            <a:endParaRPr lang="en-US" sz="2000" dirty="0">
              <a:latin typeface="Rockwell" panose="02060603020205020403" pitchFamily="18" charset="0"/>
            </a:endParaRPr>
          </a:p>
        </p:txBody>
      </p:sp>
      <p:pic>
        <p:nvPicPr>
          <p:cNvPr id="6146" name="Picture 2" descr="http://s1.hubimg.com/u/8252056_f2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963181"/>
            <a:ext cx="3162300" cy="260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www.english.illinois.edu/maps/depression/dep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657600"/>
            <a:ext cx="3810000" cy="2908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408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upload.wikimedia.org/wikipedia/commons/thumb/b/b5/Graph_charting_income_per_capita_throughout_the_Great_Depression.svg/847px-Graph_charting_income_per_capita_throughout_the_Great_Depressio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9600"/>
            <a:ext cx="7915275" cy="523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855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Rockwell" panose="02060603020205020403" pitchFamily="18" charset="0"/>
              </a:rPr>
              <a:t>The Rise of Dictators</a:t>
            </a:r>
            <a:endParaRPr lang="en-US" dirty="0">
              <a:latin typeface="Rockwell" panose="02060603020205020403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Rockwell" panose="02060603020205020403" pitchFamily="18" charset="0"/>
              </a:rPr>
              <a:t>Totalitarian – one party has complete control</a:t>
            </a:r>
          </a:p>
          <a:p>
            <a:r>
              <a:rPr lang="en-US" dirty="0" smtClean="0">
                <a:latin typeface="Rockwell" panose="02060603020205020403" pitchFamily="18" charset="0"/>
              </a:rPr>
              <a:t>Extreme nationalism</a:t>
            </a:r>
          </a:p>
          <a:p>
            <a:r>
              <a:rPr lang="en-US" dirty="0" smtClean="0">
                <a:latin typeface="Rockwell" panose="02060603020205020403" pitchFamily="18" charset="0"/>
              </a:rPr>
              <a:t>Racism</a:t>
            </a:r>
          </a:p>
          <a:p>
            <a:r>
              <a:rPr lang="en-US" dirty="0" smtClean="0">
                <a:latin typeface="Rockwell" panose="02060603020205020403" pitchFamily="18" charset="0"/>
              </a:rPr>
              <a:t>Militarism</a:t>
            </a:r>
          </a:p>
          <a:p>
            <a:r>
              <a:rPr lang="en-US" dirty="0" smtClean="0">
                <a:latin typeface="Rockwell" panose="02060603020205020403" pitchFamily="18" charset="0"/>
              </a:rPr>
              <a:t>Expansionism</a:t>
            </a:r>
          </a:p>
          <a:p>
            <a:r>
              <a:rPr lang="en-US" dirty="0" smtClean="0">
                <a:latin typeface="Rockwell" panose="02060603020205020403" pitchFamily="18" charset="0"/>
              </a:rPr>
              <a:t>Create EMPIRE</a:t>
            </a:r>
          </a:p>
          <a:p>
            <a:pPr marL="0" indent="0">
              <a:buNone/>
            </a:pPr>
            <a:endParaRPr lang="en-US" dirty="0">
              <a:latin typeface="Rockwell" panose="02060603020205020403" pitchFamily="18" charset="0"/>
            </a:endParaRPr>
          </a:p>
        </p:txBody>
      </p:sp>
      <p:pic>
        <p:nvPicPr>
          <p:cNvPr id="4" name="Picture 7" descr="2stal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1931988" cy="191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toj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524000"/>
            <a:ext cx="1600200" cy="1984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070221_CL_HitlerEX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2418" y="3961045"/>
            <a:ext cx="1971675" cy="2364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benito_mussolin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038600"/>
            <a:ext cx="2109889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09600" y="354658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Rockwell" panose="02060603020205020403" pitchFamily="18" charset="0"/>
              </a:rPr>
              <a:t>Stalin</a:t>
            </a:r>
            <a:endParaRPr lang="en-US" b="1" dirty="0">
              <a:latin typeface="Rockwell" panose="02060603020205020403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43200" y="350824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Rockwell" panose="02060603020205020403" pitchFamily="18" charset="0"/>
              </a:rPr>
              <a:t>Tojo</a:t>
            </a:r>
            <a:endParaRPr lang="en-US" b="1" dirty="0">
              <a:latin typeface="Rockwell" panose="02060603020205020403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" y="6325955"/>
            <a:ext cx="1779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Rockwell" panose="02060603020205020403" pitchFamily="18" charset="0"/>
              </a:rPr>
              <a:t>Mussolini</a:t>
            </a:r>
            <a:endParaRPr lang="en-US" b="1" dirty="0">
              <a:latin typeface="Rockwell" panose="02060603020205020403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95600" y="6325955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Rockwell" panose="02060603020205020403" pitchFamily="18" charset="0"/>
              </a:rPr>
              <a:t>Hitler</a:t>
            </a:r>
            <a:endParaRPr lang="en-US" b="1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01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Rockwell" panose="02060603020205020403" pitchFamily="18" charset="0"/>
              </a:rPr>
              <a:t>Aggression vs. Appeasement</a:t>
            </a:r>
            <a:endParaRPr lang="en-US" dirty="0">
              <a:latin typeface="Rockwell" panose="020606030202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>
                <a:latin typeface="Rockwell" panose="02060603020205020403" pitchFamily="18" charset="0"/>
              </a:rPr>
              <a:t>Aggression</a:t>
            </a:r>
            <a:r>
              <a:rPr lang="en-US" dirty="0" smtClean="0">
                <a:latin typeface="Rockwell" panose="02060603020205020403" pitchFamily="18" charset="0"/>
              </a:rPr>
              <a:t> :</a:t>
            </a:r>
          </a:p>
          <a:p>
            <a:pPr lvl="1"/>
            <a:r>
              <a:rPr lang="en-US" dirty="0" smtClean="0">
                <a:latin typeface="Rockwell" panose="02060603020205020403" pitchFamily="18" charset="0"/>
              </a:rPr>
              <a:t> a warlike act by one country against another without just cause</a:t>
            </a:r>
          </a:p>
          <a:p>
            <a:r>
              <a:rPr lang="en-US" u="sng" dirty="0" smtClean="0">
                <a:latin typeface="Rockwell" panose="02060603020205020403" pitchFamily="18" charset="0"/>
              </a:rPr>
              <a:t>Appeasement </a:t>
            </a:r>
            <a:r>
              <a:rPr lang="en-US" dirty="0" smtClean="0">
                <a:latin typeface="Rockwell" panose="02060603020205020403" pitchFamily="18" charset="0"/>
              </a:rPr>
              <a:t>:</a:t>
            </a:r>
          </a:p>
          <a:p>
            <a:pPr lvl="1"/>
            <a:r>
              <a:rPr lang="en-US" dirty="0" smtClean="0">
                <a:latin typeface="Rockwell" panose="02060603020205020403" pitchFamily="18" charset="0"/>
              </a:rPr>
              <a:t>giving in to aggression in order to avoid war. “If I let him do this one last thing, I’m sure he will stop.” </a:t>
            </a:r>
            <a:endParaRPr lang="en-US" dirty="0">
              <a:latin typeface="Rockwell" panose="02060603020205020403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800" dirty="0" smtClean="0">
                <a:latin typeface="Rockwell" panose="02060603020205020403" pitchFamily="18" charset="0"/>
              </a:rPr>
              <a:t>Hitler begins ignoring the Versailles Treaty by building up Germany’s armed forces. . . L.O.N. condemns it but does not stop him! </a:t>
            </a:r>
          </a:p>
          <a:p>
            <a:pPr marL="0" indent="0">
              <a:buNone/>
            </a:pPr>
            <a:endParaRPr lang="en-US" sz="1800" dirty="0" smtClean="0">
              <a:latin typeface="Rockwell" panose="02060603020205020403" pitchFamily="18" charset="0"/>
            </a:endParaRPr>
          </a:p>
          <a:p>
            <a:r>
              <a:rPr lang="en-US" sz="1800" dirty="0" smtClean="0">
                <a:latin typeface="Rockwell" panose="02060603020205020403" pitchFamily="18" charset="0"/>
              </a:rPr>
              <a:t>Mussolini invades Ethiopia in 1935. .. L.O.N. condemns it but does not stop him!</a:t>
            </a:r>
          </a:p>
          <a:p>
            <a:endParaRPr lang="en-US" sz="1800" dirty="0" smtClean="0">
              <a:latin typeface="Rockwell" panose="02060603020205020403" pitchFamily="18" charset="0"/>
            </a:endParaRPr>
          </a:p>
          <a:p>
            <a:r>
              <a:rPr lang="en-US" sz="1800" dirty="0" smtClean="0">
                <a:latin typeface="Rockwell" panose="02060603020205020403" pitchFamily="18" charset="0"/>
              </a:rPr>
              <a:t>Japan invades Manchuria in 1937. . . L.O.N. condemns it but does not stop him! </a:t>
            </a:r>
          </a:p>
          <a:p>
            <a:endParaRPr lang="en-US" sz="1800" dirty="0" smtClean="0">
              <a:latin typeface="Rockwell" panose="02060603020205020403" pitchFamily="18" charset="0"/>
            </a:endParaRPr>
          </a:p>
          <a:p>
            <a:r>
              <a:rPr lang="en-US" sz="1800" dirty="0" smtClean="0">
                <a:latin typeface="Rockwell" panose="02060603020205020403" pitchFamily="18" charset="0"/>
              </a:rPr>
              <a:t>Hitler overtakes Austria in 1938. . . L.O.N. condemns it but does not stop him!</a:t>
            </a:r>
            <a:endParaRPr lang="en-US" sz="1800" dirty="0">
              <a:latin typeface="Rockwell" panose="02060603020205020403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038600" y="2757055"/>
            <a:ext cx="9144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140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1255</TotalTime>
  <Words>304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World War II Causes of the War</vt:lpstr>
      <vt:lpstr>Government Structures</vt:lpstr>
      <vt:lpstr>Governments throughout world</vt:lpstr>
      <vt:lpstr>Causes of the War</vt:lpstr>
      <vt:lpstr>PowerPoint Presentation</vt:lpstr>
      <vt:lpstr>Causes of the War</vt:lpstr>
      <vt:lpstr>PowerPoint Presentation</vt:lpstr>
      <vt:lpstr>The Rise of Dictators</vt:lpstr>
      <vt:lpstr>Aggression vs. Appeasement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War II Causes of the War</dc:title>
  <dc:creator>rebecca.simmons</dc:creator>
  <cp:lastModifiedBy>rebecca.simmons</cp:lastModifiedBy>
  <cp:revision>12</cp:revision>
  <dcterms:created xsi:type="dcterms:W3CDTF">2015-03-05T20:08:41Z</dcterms:created>
  <dcterms:modified xsi:type="dcterms:W3CDTF">2015-03-06T17:04:22Z</dcterms:modified>
</cp:coreProperties>
</file>